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5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6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7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8" r:id="rId2"/>
  </p:sldMasterIdLst>
  <p:notesMasterIdLst>
    <p:notesMasterId r:id="rId29"/>
  </p:notesMasterIdLst>
  <p:sldIdLst>
    <p:sldId id="575" r:id="rId3"/>
    <p:sldId id="617" r:id="rId4"/>
    <p:sldId id="622" r:id="rId5"/>
    <p:sldId id="636" r:id="rId6"/>
    <p:sldId id="639" r:id="rId7"/>
    <p:sldId id="618" r:id="rId8"/>
    <p:sldId id="629" r:id="rId9"/>
    <p:sldId id="627" r:id="rId10"/>
    <p:sldId id="624" r:id="rId11"/>
    <p:sldId id="625" r:id="rId12"/>
    <p:sldId id="642" r:id="rId13"/>
    <p:sldId id="645" r:id="rId14"/>
    <p:sldId id="640" r:id="rId15"/>
    <p:sldId id="635" r:id="rId16"/>
    <p:sldId id="633" r:id="rId17"/>
    <p:sldId id="643" r:id="rId18"/>
    <p:sldId id="632" r:id="rId19"/>
    <p:sldId id="646" r:id="rId20"/>
    <p:sldId id="644" r:id="rId21"/>
    <p:sldId id="631" r:id="rId22"/>
    <p:sldId id="641" r:id="rId23"/>
    <p:sldId id="634" r:id="rId24"/>
    <p:sldId id="647" r:id="rId25"/>
    <p:sldId id="648" r:id="rId26"/>
    <p:sldId id="607" r:id="rId27"/>
    <p:sldId id="595" r:id="rId28"/>
  </p:sldIdLst>
  <p:sldSz cx="12192000" cy="6858000"/>
  <p:notesSz cx="7099300" cy="10234613"/>
  <p:custDataLst>
    <p:tags r:id="rId3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908" userDrawn="1">
          <p15:clr>
            <a:srgbClr val="A4A3A4"/>
          </p15:clr>
        </p15:guide>
        <p15:guide id="9" orient="horz" pos="3725" userDrawn="1">
          <p15:clr>
            <a:srgbClr val="A4A3A4"/>
          </p15:clr>
        </p15:guide>
        <p15:guide id="10" pos="151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9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19E"/>
    <a:srgbClr val="00BEFF"/>
    <a:srgbClr val="4E555E"/>
    <a:srgbClr val="495059"/>
    <a:srgbClr val="697381"/>
    <a:srgbClr val="3E444C"/>
    <a:srgbClr val="E8F8C8"/>
    <a:srgbClr val="FAFAFA"/>
    <a:srgbClr val="474343"/>
    <a:srgbClr val="84B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884DC3-98C7-40C2-8A3C-372346B4E11C}" v="94" dt="2021-09-25T02:23:12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88317" autoAdjust="0"/>
  </p:normalViewPr>
  <p:slideViewPr>
    <p:cSldViewPr>
      <p:cViewPr varScale="1">
        <p:scale>
          <a:sx n="66" d="100"/>
          <a:sy n="66" d="100"/>
        </p:scale>
        <p:origin x="1152" y="54"/>
      </p:cViewPr>
      <p:guideLst>
        <p:guide orient="horz" pos="981"/>
        <p:guide pos="1731"/>
        <p:guide orient="horz" pos="142"/>
        <p:guide orient="horz" pos="482"/>
        <p:guide orient="horz" pos="3453"/>
        <p:guide orient="horz" pos="2908"/>
        <p:guide orient="horz" pos="3725"/>
        <p:guide pos="151"/>
        <p:guide pos="7537"/>
        <p:guide pos="415"/>
        <p:guide pos="2819"/>
        <p:guide pos="5972"/>
        <p:guide pos="3953"/>
        <p:guide pos="7242"/>
        <p:guide orient="horz" pos="19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102" y="108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DF884DC3-98C7-40C2-8A3C-372346B4E11C}"/>
    <pc:docChg chg="custSel addSld modSld">
      <pc:chgData name="Julian Franquinet" userId="0dc8a18c03300809" providerId="LiveId" clId="{DF884DC3-98C7-40C2-8A3C-372346B4E11C}" dt="2021-09-25T02:23:25.254" v="196" actId="1076"/>
      <pc:docMkLst>
        <pc:docMk/>
      </pc:docMkLst>
      <pc:sldChg chg="addSp modSp mod">
        <pc:chgData name="Julian Franquinet" userId="0dc8a18c03300809" providerId="LiveId" clId="{DF884DC3-98C7-40C2-8A3C-372346B4E11C}" dt="2021-09-25T02:23:25.254" v="196" actId="1076"/>
        <pc:sldMkLst>
          <pc:docMk/>
          <pc:sldMk cId="1389658891" sldId="575"/>
        </pc:sldMkLst>
        <pc:picChg chg="add mod">
          <ac:chgData name="Julian Franquinet" userId="0dc8a18c03300809" providerId="LiveId" clId="{DF884DC3-98C7-40C2-8A3C-372346B4E11C}" dt="2021-09-25T02:23:25.254" v="196" actId="1076"/>
          <ac:picMkLst>
            <pc:docMk/>
            <pc:sldMk cId="1389658891" sldId="575"/>
            <ac:picMk id="3" creationId="{27DD23D8-40B6-42DB-B1DB-A0F503A2F751}"/>
          </ac:picMkLst>
        </pc:picChg>
        <pc:picChg chg="mod">
          <ac:chgData name="Julian Franquinet" userId="0dc8a18c03300809" providerId="LiveId" clId="{DF884DC3-98C7-40C2-8A3C-372346B4E11C}" dt="2021-09-25T02:23:10.199" v="191" actId="1076"/>
          <ac:picMkLst>
            <pc:docMk/>
            <pc:sldMk cId="1389658891" sldId="575"/>
            <ac:picMk id="14" creationId="{6F8D009A-C84D-49BA-B835-53315C750F27}"/>
          </ac:picMkLst>
        </pc:picChg>
      </pc:sldChg>
      <pc:sldChg chg="addSp delSp modSp mod">
        <pc:chgData name="Julian Franquinet" userId="0dc8a18c03300809" providerId="LiveId" clId="{DF884DC3-98C7-40C2-8A3C-372346B4E11C}" dt="2021-09-25T00:56:07.106" v="98" actId="1076"/>
        <pc:sldMkLst>
          <pc:docMk/>
          <pc:sldMk cId="1737301658" sldId="642"/>
        </pc:sldMkLst>
        <pc:spChg chg="add del">
          <ac:chgData name="Julian Franquinet" userId="0dc8a18c03300809" providerId="LiveId" clId="{DF884DC3-98C7-40C2-8A3C-372346B4E11C}" dt="2021-09-25T00:36:12.248" v="49" actId="478"/>
          <ac:spMkLst>
            <pc:docMk/>
            <pc:sldMk cId="1737301658" sldId="642"/>
            <ac:spMk id="20" creationId="{2935E156-141F-456F-A1D3-EF22B6380040}"/>
          </ac:spMkLst>
        </pc:spChg>
        <pc:graphicFrameChg chg="del mod">
          <ac:chgData name="Julian Franquinet" userId="0dc8a18c03300809" providerId="LiveId" clId="{DF884DC3-98C7-40C2-8A3C-372346B4E11C}" dt="2021-09-25T00:40:50.571" v="55" actId="478"/>
          <ac:graphicFrameMkLst>
            <pc:docMk/>
            <pc:sldMk cId="1737301658" sldId="642"/>
            <ac:graphicFrameMk id="4" creationId="{D5D86B4E-97CB-4F13-98D9-C3E85971D8F4}"/>
          </ac:graphicFrameMkLst>
        </pc:graphicFrameChg>
        <pc:picChg chg="del mod">
          <ac:chgData name="Julian Franquinet" userId="0dc8a18c03300809" providerId="LiveId" clId="{DF884DC3-98C7-40C2-8A3C-372346B4E11C}" dt="2021-09-25T00:53:10.318" v="78" actId="478"/>
          <ac:picMkLst>
            <pc:docMk/>
            <pc:sldMk cId="1737301658" sldId="642"/>
            <ac:picMk id="17" creationId="{C4D895A8-E9A7-40B9-8FD7-BE162A093CDF}"/>
          </ac:picMkLst>
        </pc:picChg>
        <pc:picChg chg="add mod replST">
          <ac:chgData name="Julian Franquinet" userId="0dc8a18c03300809" providerId="LiveId" clId="{DF884DC3-98C7-40C2-8A3C-372346B4E11C}" dt="2021-09-25T00:46:53.288" v="68"/>
          <ac:picMkLst>
            <pc:docMk/>
            <pc:sldMk cId="1737301658" sldId="642"/>
            <ac:picMk id="19" creationId="{7FF293D6-7F44-4520-B029-893B4DFA7286}"/>
          </ac:picMkLst>
        </pc:picChg>
        <pc:picChg chg="add del mod">
          <ac:chgData name="Julian Franquinet" userId="0dc8a18c03300809" providerId="LiveId" clId="{DF884DC3-98C7-40C2-8A3C-372346B4E11C}" dt="2021-09-25T00:46:53.306" v="69"/>
          <ac:picMkLst>
            <pc:docMk/>
            <pc:sldMk cId="1737301658" sldId="642"/>
            <ac:picMk id="23" creationId="{6EF32376-4B01-43C1-B814-4A5891C82862}"/>
          </ac:picMkLst>
        </pc:picChg>
        <pc:picChg chg="add del mod">
          <ac:chgData name="Julian Franquinet" userId="0dc8a18c03300809" providerId="LiveId" clId="{DF884DC3-98C7-40C2-8A3C-372346B4E11C}" dt="2021-09-25T00:52:28.105" v="75" actId="478"/>
          <ac:picMkLst>
            <pc:docMk/>
            <pc:sldMk cId="1737301658" sldId="642"/>
            <ac:picMk id="25" creationId="{9127009B-3892-4864-9F15-BFFF3DD552F6}"/>
          </ac:picMkLst>
        </pc:picChg>
        <pc:picChg chg="add del mod">
          <ac:chgData name="Julian Franquinet" userId="0dc8a18c03300809" providerId="LiveId" clId="{DF884DC3-98C7-40C2-8A3C-372346B4E11C}" dt="2021-09-25T00:56:02.239" v="97" actId="478"/>
          <ac:picMkLst>
            <pc:docMk/>
            <pc:sldMk cId="1737301658" sldId="642"/>
            <ac:picMk id="28" creationId="{BC5EEFDD-B8A1-4CBA-A4BB-02A04076046C}"/>
          </ac:picMkLst>
        </pc:picChg>
        <pc:picChg chg="add del mod">
          <ac:chgData name="Julian Franquinet" userId="0dc8a18c03300809" providerId="LiveId" clId="{DF884DC3-98C7-40C2-8A3C-372346B4E11C}" dt="2021-09-25T00:55:41.575" v="94" actId="478"/>
          <ac:picMkLst>
            <pc:docMk/>
            <pc:sldMk cId="1737301658" sldId="642"/>
            <ac:picMk id="30" creationId="{E4EF2795-86E6-4D04-AB23-D3675218307E}"/>
          </ac:picMkLst>
        </pc:picChg>
        <pc:picChg chg="add mod">
          <ac:chgData name="Julian Franquinet" userId="0dc8a18c03300809" providerId="LiveId" clId="{DF884DC3-98C7-40C2-8A3C-372346B4E11C}" dt="2021-09-25T00:56:07.106" v="98" actId="1076"/>
          <ac:picMkLst>
            <pc:docMk/>
            <pc:sldMk cId="1737301658" sldId="642"/>
            <ac:picMk id="32" creationId="{733B038E-2C2F-4B49-87C0-453EEBE9AA59}"/>
          </ac:picMkLst>
        </pc:picChg>
      </pc:sldChg>
      <pc:sldChg chg="addSp delSp modSp mod">
        <pc:chgData name="Julian Franquinet" userId="0dc8a18c03300809" providerId="LiveId" clId="{DF884DC3-98C7-40C2-8A3C-372346B4E11C}" dt="2021-09-25T00:57:42.273" v="113" actId="1076"/>
        <pc:sldMkLst>
          <pc:docMk/>
          <pc:sldMk cId="4005097098" sldId="644"/>
        </pc:sldMkLst>
        <pc:picChg chg="add del mod">
          <ac:chgData name="Julian Franquinet" userId="0dc8a18c03300809" providerId="LiveId" clId="{DF884DC3-98C7-40C2-8A3C-372346B4E11C}" dt="2021-09-25T00:57:17.831" v="109" actId="478"/>
          <ac:picMkLst>
            <pc:docMk/>
            <pc:sldMk cId="4005097098" sldId="644"/>
            <ac:picMk id="4" creationId="{E5FD8DF8-F139-48E6-AE28-246AFB407489}"/>
          </ac:picMkLst>
        </pc:picChg>
        <pc:picChg chg="del">
          <ac:chgData name="Julian Franquinet" userId="0dc8a18c03300809" providerId="LiveId" clId="{DF884DC3-98C7-40C2-8A3C-372346B4E11C}" dt="2021-09-25T00:57:36.145" v="112" actId="478"/>
          <ac:picMkLst>
            <pc:docMk/>
            <pc:sldMk cId="4005097098" sldId="644"/>
            <ac:picMk id="6" creationId="{CB3BBB58-ABD9-4235-BDAF-95AC8DEF7B4B}"/>
          </ac:picMkLst>
        </pc:picChg>
        <pc:picChg chg="add mod">
          <ac:chgData name="Julian Franquinet" userId="0dc8a18c03300809" providerId="LiveId" clId="{DF884DC3-98C7-40C2-8A3C-372346B4E11C}" dt="2021-09-25T00:57:42.273" v="113" actId="1076"/>
          <ac:picMkLst>
            <pc:docMk/>
            <pc:sldMk cId="4005097098" sldId="644"/>
            <ac:picMk id="11" creationId="{71E99CAA-67A8-4382-9A8F-5B650930BC49}"/>
          </ac:picMkLst>
        </pc:picChg>
      </pc:sldChg>
      <pc:sldChg chg="addSp delSp modSp mod">
        <pc:chgData name="Julian Franquinet" userId="0dc8a18c03300809" providerId="LiveId" clId="{DF884DC3-98C7-40C2-8A3C-372346B4E11C}" dt="2021-09-25T01:04:10.911" v="126" actId="1076"/>
        <pc:sldMkLst>
          <pc:docMk/>
          <pc:sldMk cId="808538531" sldId="645"/>
        </pc:sldMkLst>
        <pc:picChg chg="add mod replST">
          <ac:chgData name="Julian Franquinet" userId="0dc8a18c03300809" providerId="LiveId" clId="{DF884DC3-98C7-40C2-8A3C-372346B4E11C}" dt="2021-09-25T00:09:58.808" v="8"/>
          <ac:picMkLst>
            <pc:docMk/>
            <pc:sldMk cId="808538531" sldId="645"/>
            <ac:picMk id="4" creationId="{FFBB0421-EA77-4691-84ED-AF5159279D4B}"/>
          </ac:picMkLst>
        </pc:picChg>
        <pc:picChg chg="del">
          <ac:chgData name="Julian Franquinet" userId="0dc8a18c03300809" providerId="LiveId" clId="{DF884DC3-98C7-40C2-8A3C-372346B4E11C}" dt="2021-09-25T01:00:25.943" v="117" actId="478"/>
          <ac:picMkLst>
            <pc:docMk/>
            <pc:sldMk cId="808538531" sldId="645"/>
            <ac:picMk id="5" creationId="{9A5ED0EE-94CA-4482-A8D8-C5987BACA672}"/>
          </ac:picMkLst>
        </pc:picChg>
        <pc:picChg chg="del">
          <ac:chgData name="Julian Franquinet" userId="0dc8a18c03300809" providerId="LiveId" clId="{DF884DC3-98C7-40C2-8A3C-372346B4E11C}" dt="2021-09-25T01:01:40.375" v="120" actId="478"/>
          <ac:picMkLst>
            <pc:docMk/>
            <pc:sldMk cId="808538531" sldId="645"/>
            <ac:picMk id="18" creationId="{B28C868C-B929-4188-87FE-30490DC8C6ED}"/>
          </ac:picMkLst>
        </pc:picChg>
        <pc:picChg chg="add del mod replST">
          <ac:chgData name="Julian Franquinet" userId="0dc8a18c03300809" providerId="LiveId" clId="{DF884DC3-98C7-40C2-8A3C-372346B4E11C}" dt="2021-09-25T00:19:13.758" v="37"/>
          <ac:picMkLst>
            <pc:docMk/>
            <pc:sldMk cId="808538531" sldId="645"/>
            <ac:picMk id="20" creationId="{A3B3DAE0-0FD5-46A4-AA50-D187AC96F24D}"/>
          </ac:picMkLst>
        </pc:picChg>
        <pc:picChg chg="add del mod">
          <ac:chgData name="Julian Franquinet" userId="0dc8a18c03300809" providerId="LiveId" clId="{DF884DC3-98C7-40C2-8A3C-372346B4E11C}" dt="2021-09-25T00:16:39.503" v="15" actId="478"/>
          <ac:picMkLst>
            <pc:docMk/>
            <pc:sldMk cId="808538531" sldId="645"/>
            <ac:picMk id="24" creationId="{4DD4370E-0143-4243-8CFC-6CFDDE3A67BB}"/>
          </ac:picMkLst>
        </pc:picChg>
        <pc:picChg chg="add del mod">
          <ac:chgData name="Julian Franquinet" userId="0dc8a18c03300809" providerId="LiveId" clId="{DF884DC3-98C7-40C2-8A3C-372346B4E11C}" dt="2021-09-25T00:18:27.402" v="27"/>
          <ac:picMkLst>
            <pc:docMk/>
            <pc:sldMk cId="808538531" sldId="645"/>
            <ac:picMk id="25" creationId="{B0D2C697-115F-40C7-A69E-B512B77FA2F6}"/>
          </ac:picMkLst>
        </pc:picChg>
        <pc:picChg chg="del">
          <ac:chgData name="Julian Franquinet" userId="0dc8a18c03300809" providerId="LiveId" clId="{DF884DC3-98C7-40C2-8A3C-372346B4E11C}" dt="2021-09-25T00:09:58.856" v="9"/>
          <ac:picMkLst>
            <pc:docMk/>
            <pc:sldMk cId="808538531" sldId="645"/>
            <ac:picMk id="26" creationId="{6FA747A2-28BA-4C1F-B9C8-AC96C08E04D7}"/>
          </ac:picMkLst>
        </pc:picChg>
        <pc:picChg chg="add del mod replST">
          <ac:chgData name="Julian Franquinet" userId="0dc8a18c03300809" providerId="LiveId" clId="{DF884DC3-98C7-40C2-8A3C-372346B4E11C}" dt="2021-09-25T00:21:47.635" v="47"/>
          <ac:picMkLst>
            <pc:docMk/>
            <pc:sldMk cId="808538531" sldId="645"/>
            <ac:picMk id="28" creationId="{D6C4BD09-348F-464B-B5C8-F9F9B204F994}"/>
          </ac:picMkLst>
        </pc:picChg>
        <pc:picChg chg="add mod replST">
          <ac:chgData name="Julian Franquinet" userId="0dc8a18c03300809" providerId="LiveId" clId="{DF884DC3-98C7-40C2-8A3C-372346B4E11C}" dt="2021-09-25T00:21:47.628" v="46"/>
          <ac:picMkLst>
            <pc:docMk/>
            <pc:sldMk cId="808538531" sldId="645"/>
            <ac:picMk id="30" creationId="{B01DD3AA-E698-46FE-8D13-3D21FEC7EEE3}"/>
          </ac:picMkLst>
        </pc:picChg>
        <pc:picChg chg="add mod">
          <ac:chgData name="Julian Franquinet" userId="0dc8a18c03300809" providerId="LiveId" clId="{DF884DC3-98C7-40C2-8A3C-372346B4E11C}" dt="2021-09-25T01:00:31.075" v="118" actId="1076"/>
          <ac:picMkLst>
            <pc:docMk/>
            <pc:sldMk cId="808538531" sldId="645"/>
            <ac:picMk id="32" creationId="{9E4A7256-027F-44CF-AFB6-3B91580B508E}"/>
          </ac:picMkLst>
        </pc:picChg>
        <pc:picChg chg="add del mod">
          <ac:chgData name="Julian Franquinet" userId="0dc8a18c03300809" providerId="LiveId" clId="{DF884DC3-98C7-40C2-8A3C-372346B4E11C}" dt="2021-09-25T01:04:08.464" v="125" actId="478"/>
          <ac:picMkLst>
            <pc:docMk/>
            <pc:sldMk cId="808538531" sldId="645"/>
            <ac:picMk id="34" creationId="{EF78F7AB-6803-472F-BCEA-2C153AC245FA}"/>
          </ac:picMkLst>
        </pc:picChg>
        <pc:picChg chg="add del mod">
          <ac:chgData name="Julian Franquinet" userId="0dc8a18c03300809" providerId="LiveId" clId="{DF884DC3-98C7-40C2-8A3C-372346B4E11C}" dt="2021-09-25T01:02:26.920" v="123" actId="478"/>
          <ac:picMkLst>
            <pc:docMk/>
            <pc:sldMk cId="808538531" sldId="645"/>
            <ac:picMk id="36" creationId="{E027E8A2-CC2E-4F1B-97C9-3DC986AB9078}"/>
          </ac:picMkLst>
        </pc:picChg>
        <pc:picChg chg="add mod">
          <ac:chgData name="Julian Franquinet" userId="0dc8a18c03300809" providerId="LiveId" clId="{DF884DC3-98C7-40C2-8A3C-372346B4E11C}" dt="2021-09-25T01:04:10.911" v="126" actId="1076"/>
          <ac:picMkLst>
            <pc:docMk/>
            <pc:sldMk cId="808538531" sldId="645"/>
            <ac:picMk id="38" creationId="{9CD407B2-B102-49D5-8189-D2A9943378A8}"/>
          </ac:picMkLst>
        </pc:picChg>
      </pc:sldChg>
      <pc:sldChg chg="addSp delSp modSp mod">
        <pc:chgData name="Julian Franquinet" userId="0dc8a18c03300809" providerId="LiveId" clId="{DF884DC3-98C7-40C2-8A3C-372346B4E11C}" dt="2021-09-25T00:57:50.673" v="114" actId="1076"/>
        <pc:sldMkLst>
          <pc:docMk/>
          <pc:sldMk cId="501646876" sldId="646"/>
        </pc:sldMkLst>
        <pc:picChg chg="add del mod">
          <ac:chgData name="Julian Franquinet" userId="0dc8a18c03300809" providerId="LiveId" clId="{DF884DC3-98C7-40C2-8A3C-372346B4E11C}" dt="2021-09-25T00:53:47.450" v="81" actId="478"/>
          <ac:picMkLst>
            <pc:docMk/>
            <pc:sldMk cId="501646876" sldId="646"/>
            <ac:picMk id="4" creationId="{09B64877-34D4-4FBF-AE93-D7A1B1DFECD9}"/>
          </ac:picMkLst>
        </pc:picChg>
        <pc:picChg chg="del">
          <ac:chgData name="Julian Franquinet" userId="0dc8a18c03300809" providerId="LiveId" clId="{DF884DC3-98C7-40C2-8A3C-372346B4E11C}" dt="2021-09-25T00:54:23.221" v="90" actId="478"/>
          <ac:picMkLst>
            <pc:docMk/>
            <pc:sldMk cId="501646876" sldId="646"/>
            <ac:picMk id="9" creationId="{1C37BB13-5D2F-4806-8341-F88B881166BC}"/>
          </ac:picMkLst>
        </pc:picChg>
        <pc:picChg chg="add del mod">
          <ac:chgData name="Julian Franquinet" userId="0dc8a18c03300809" providerId="LiveId" clId="{DF884DC3-98C7-40C2-8A3C-372346B4E11C}" dt="2021-09-25T00:53:59.616" v="84" actId="478"/>
          <ac:picMkLst>
            <pc:docMk/>
            <pc:sldMk cId="501646876" sldId="646"/>
            <ac:picMk id="10" creationId="{21026321-D40B-42E3-B274-6C13AF31627E}"/>
          </ac:picMkLst>
        </pc:picChg>
        <pc:picChg chg="add del mod">
          <ac:chgData name="Julian Franquinet" userId="0dc8a18c03300809" providerId="LiveId" clId="{DF884DC3-98C7-40C2-8A3C-372346B4E11C}" dt="2021-09-25T00:54:07.040" v="87" actId="478"/>
          <ac:picMkLst>
            <pc:docMk/>
            <pc:sldMk cId="501646876" sldId="646"/>
            <ac:picMk id="12" creationId="{CE920046-FDE2-4C03-AAE5-754E1D56EDCC}"/>
          </ac:picMkLst>
        </pc:picChg>
        <pc:picChg chg="add del mod">
          <ac:chgData name="Julian Franquinet" userId="0dc8a18c03300809" providerId="LiveId" clId="{DF884DC3-98C7-40C2-8A3C-372346B4E11C}" dt="2021-09-25T00:56:25.174" v="101" actId="478"/>
          <ac:picMkLst>
            <pc:docMk/>
            <pc:sldMk cId="501646876" sldId="646"/>
            <ac:picMk id="21" creationId="{A654B4C3-7FED-4A7D-A921-0CDCCB4B5F3A}"/>
          </ac:picMkLst>
        </pc:picChg>
        <pc:picChg chg="add del mod">
          <ac:chgData name="Julian Franquinet" userId="0dc8a18c03300809" providerId="LiveId" clId="{DF884DC3-98C7-40C2-8A3C-372346B4E11C}" dt="2021-09-25T00:56:55.264" v="105" actId="478"/>
          <ac:picMkLst>
            <pc:docMk/>
            <pc:sldMk cId="501646876" sldId="646"/>
            <ac:picMk id="24" creationId="{07B4F3B2-20E7-49EB-9805-52B57E25DF10}"/>
          </ac:picMkLst>
        </pc:picChg>
        <pc:picChg chg="add mod">
          <ac:chgData name="Julian Franquinet" userId="0dc8a18c03300809" providerId="LiveId" clId="{DF884DC3-98C7-40C2-8A3C-372346B4E11C}" dt="2021-09-25T00:57:50.673" v="114" actId="1076"/>
          <ac:picMkLst>
            <pc:docMk/>
            <pc:sldMk cId="501646876" sldId="646"/>
            <ac:picMk id="27" creationId="{A7AA0038-4567-4F92-BA36-7F688D3DCBEF}"/>
          </ac:picMkLst>
        </pc:picChg>
      </pc:sldChg>
      <pc:sldChg chg="addSp delSp modSp mod">
        <pc:chgData name="Julian Franquinet" userId="0dc8a18c03300809" providerId="LiveId" clId="{DF884DC3-98C7-40C2-8A3C-372346B4E11C}" dt="2021-09-25T02:16:50.444" v="180" actId="1076"/>
        <pc:sldMkLst>
          <pc:docMk/>
          <pc:sldMk cId="4113728726" sldId="647"/>
        </pc:sldMkLst>
        <pc:picChg chg="add mod">
          <ac:chgData name="Julian Franquinet" userId="0dc8a18c03300809" providerId="LiveId" clId="{DF884DC3-98C7-40C2-8A3C-372346B4E11C}" dt="2021-09-25T02:14:52.583" v="132" actId="1076"/>
          <ac:picMkLst>
            <pc:docMk/>
            <pc:sldMk cId="4113728726" sldId="647"/>
            <ac:picMk id="4" creationId="{79AE7873-8827-4CCC-B976-267051489E73}"/>
          </ac:picMkLst>
        </pc:picChg>
        <pc:picChg chg="add mod">
          <ac:chgData name="Julian Franquinet" userId="0dc8a18c03300809" providerId="LiveId" clId="{DF884DC3-98C7-40C2-8A3C-372346B4E11C}" dt="2021-09-25T02:14:55.194" v="133" actId="1076"/>
          <ac:picMkLst>
            <pc:docMk/>
            <pc:sldMk cId="4113728726" sldId="647"/>
            <ac:picMk id="7" creationId="{EBBDC00F-E58D-4DE0-B328-E7A5DE5FF822}"/>
          </ac:picMkLst>
        </pc:picChg>
        <pc:picChg chg="add del mod replST">
          <ac:chgData name="Julian Franquinet" userId="0dc8a18c03300809" providerId="LiveId" clId="{DF884DC3-98C7-40C2-8A3C-372346B4E11C}" dt="2021-09-25T02:16:11.506" v="156"/>
          <ac:picMkLst>
            <pc:docMk/>
            <pc:sldMk cId="4113728726" sldId="647"/>
            <ac:picMk id="9" creationId="{0EE2BC92-80BB-45F8-AEB1-5F0E0BB8C6B1}"/>
          </ac:picMkLst>
        </pc:picChg>
        <pc:picChg chg="add del mod">
          <ac:chgData name="Julian Franquinet" userId="0dc8a18c03300809" providerId="LiveId" clId="{DF884DC3-98C7-40C2-8A3C-372346B4E11C}" dt="2021-09-25T02:15:50.022" v="145"/>
          <ac:picMkLst>
            <pc:docMk/>
            <pc:sldMk cId="4113728726" sldId="647"/>
            <ac:picMk id="10" creationId="{A474A32F-2AED-416B-808E-075A9D91175A}"/>
          </ac:picMkLst>
        </pc:picChg>
        <pc:picChg chg="del">
          <ac:chgData name="Julian Franquinet" userId="0dc8a18c03300809" providerId="LiveId" clId="{DF884DC3-98C7-40C2-8A3C-372346B4E11C}" dt="2021-09-25T02:14:14.714" v="127" actId="478"/>
          <ac:picMkLst>
            <pc:docMk/>
            <pc:sldMk cId="4113728726" sldId="647"/>
            <ac:picMk id="11" creationId="{272DC2BD-04BE-4754-AE7B-CF81025987DB}"/>
          </ac:picMkLst>
        </pc:picChg>
        <pc:picChg chg="add del mod replST">
          <ac:chgData name="Julian Franquinet" userId="0dc8a18c03300809" providerId="LiveId" clId="{DF884DC3-98C7-40C2-8A3C-372346B4E11C}" dt="2021-09-25T02:16:25.863" v="166"/>
          <ac:picMkLst>
            <pc:docMk/>
            <pc:sldMk cId="4113728726" sldId="647"/>
            <ac:picMk id="13" creationId="{637964A4-F3EF-4F4F-A19E-728ABE7A1522}"/>
          </ac:picMkLst>
        </pc:picChg>
        <pc:picChg chg="add mod replST">
          <ac:chgData name="Julian Franquinet" userId="0dc8a18c03300809" providerId="LiveId" clId="{DF884DC3-98C7-40C2-8A3C-372346B4E11C}" dt="2021-09-25T02:16:28.639" v="167" actId="1076"/>
          <ac:picMkLst>
            <pc:docMk/>
            <pc:sldMk cId="4113728726" sldId="647"/>
            <ac:picMk id="15" creationId="{636EAC4F-B30A-4C48-BE93-B8978D215E2E}"/>
          </ac:picMkLst>
        </pc:picChg>
        <pc:picChg chg="add del mod">
          <ac:chgData name="Julian Franquinet" userId="0dc8a18c03300809" providerId="LiveId" clId="{DF884DC3-98C7-40C2-8A3C-372346B4E11C}" dt="2021-09-25T02:16:47.082" v="179"/>
          <ac:picMkLst>
            <pc:docMk/>
            <pc:sldMk cId="4113728726" sldId="647"/>
            <ac:picMk id="17" creationId="{55A37E38-D457-476E-80ED-974B09DB51EA}"/>
          </ac:picMkLst>
        </pc:picChg>
        <pc:picChg chg="add mod replST">
          <ac:chgData name="Julian Franquinet" userId="0dc8a18c03300809" providerId="LiveId" clId="{DF884DC3-98C7-40C2-8A3C-372346B4E11C}" dt="2021-09-25T02:16:50.444" v="180" actId="1076"/>
          <ac:picMkLst>
            <pc:docMk/>
            <pc:sldMk cId="4113728726" sldId="647"/>
            <ac:picMk id="18" creationId="{F4E83CAF-3A38-4F89-9237-B991BB8541DB}"/>
          </ac:picMkLst>
        </pc:picChg>
      </pc:sldChg>
      <pc:sldChg chg="addSp delSp modSp add mod">
        <pc:chgData name="Julian Franquinet" userId="0dc8a18c03300809" providerId="LiveId" clId="{DF884DC3-98C7-40C2-8A3C-372346B4E11C}" dt="2021-09-25T02:18:12.028" v="190" actId="1076"/>
        <pc:sldMkLst>
          <pc:docMk/>
          <pc:sldMk cId="1463734554" sldId="648"/>
        </pc:sldMkLst>
        <pc:picChg chg="del">
          <ac:chgData name="Julian Franquinet" userId="0dc8a18c03300809" providerId="LiveId" clId="{DF884DC3-98C7-40C2-8A3C-372346B4E11C}" dt="2021-09-25T02:16:59.457" v="184" actId="478"/>
          <ac:picMkLst>
            <pc:docMk/>
            <pc:sldMk cId="1463734554" sldId="648"/>
            <ac:picMk id="4" creationId="{79AE7873-8827-4CCC-B976-267051489E73}"/>
          </ac:picMkLst>
        </pc:picChg>
        <pc:picChg chg="add del mod">
          <ac:chgData name="Julian Franquinet" userId="0dc8a18c03300809" providerId="LiveId" clId="{DF884DC3-98C7-40C2-8A3C-372346B4E11C}" dt="2021-09-25T02:17:33.367" v="188" actId="478"/>
          <ac:picMkLst>
            <pc:docMk/>
            <pc:sldMk cId="1463734554" sldId="648"/>
            <ac:picMk id="6" creationId="{17144946-808D-4EEB-A497-7C2999A5E408}"/>
          </ac:picMkLst>
        </pc:picChg>
        <pc:picChg chg="del">
          <ac:chgData name="Julian Franquinet" userId="0dc8a18c03300809" providerId="LiveId" clId="{DF884DC3-98C7-40C2-8A3C-372346B4E11C}" dt="2021-09-25T02:17:00.087" v="185" actId="478"/>
          <ac:picMkLst>
            <pc:docMk/>
            <pc:sldMk cId="1463734554" sldId="648"/>
            <ac:picMk id="7" creationId="{EBBDC00F-E58D-4DE0-B328-E7A5DE5FF822}"/>
          </ac:picMkLst>
        </pc:picChg>
        <pc:picChg chg="add mod">
          <ac:chgData name="Julian Franquinet" userId="0dc8a18c03300809" providerId="LiveId" clId="{DF884DC3-98C7-40C2-8A3C-372346B4E11C}" dt="2021-09-25T02:18:12.028" v="190" actId="1076"/>
          <ac:picMkLst>
            <pc:docMk/>
            <pc:sldMk cId="1463734554" sldId="648"/>
            <ac:picMk id="9" creationId="{842D4987-7E58-41BF-B664-190753E53E86}"/>
          </ac:picMkLst>
        </pc:picChg>
        <pc:picChg chg="del">
          <ac:chgData name="Julian Franquinet" userId="0dc8a18c03300809" providerId="LiveId" clId="{DF884DC3-98C7-40C2-8A3C-372346B4E11C}" dt="2021-09-25T02:16:56.605" v="182" actId="478"/>
          <ac:picMkLst>
            <pc:docMk/>
            <pc:sldMk cId="1463734554" sldId="648"/>
            <ac:picMk id="15" creationId="{636EAC4F-B30A-4C48-BE93-B8978D215E2E}"/>
          </ac:picMkLst>
        </pc:picChg>
        <pc:picChg chg="del">
          <ac:chgData name="Julian Franquinet" userId="0dc8a18c03300809" providerId="LiveId" clId="{DF884DC3-98C7-40C2-8A3C-372346B4E11C}" dt="2021-09-25T02:16:58.559" v="183" actId="478"/>
          <ac:picMkLst>
            <pc:docMk/>
            <pc:sldMk cId="1463734554" sldId="648"/>
            <ac:picMk id="18" creationId="{F4E83CAF-3A38-4F89-9237-B991BB8541D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25.09.2021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0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79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1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192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94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71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63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5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media" Target="../media/media2.mov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tags" Target="../tags/tag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video" Target="../media/media1.mov"/><Relationship Id="rId11" Type="http://schemas.openxmlformats.org/officeDocument/2006/relationships/image" Target="../media/image1.jpeg"/><Relationship Id="rId5" Type="http://schemas.microsoft.com/office/2007/relationships/media" Target="../media/media1.mov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theme" Target="../theme/theme2.xml"/><Relationship Id="rId9" Type="http://schemas.openxmlformats.org/officeDocument/2006/relationships/video" Target="../media/media2.mov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DB990-F3A1-4014-B068-759B9ED8463C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94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C89B4C6-6D7B-4702-8CE9-EEB225F97D8F}"/>
              </a:ext>
            </a:extLst>
          </p:cNvPr>
          <p:cNvSpPr/>
          <p:nvPr userDrawn="1"/>
        </p:nvSpPr>
        <p:spPr bwMode="auto">
          <a:xfrm>
            <a:off x="1877764" y="6580188"/>
            <a:ext cx="8646728" cy="261805"/>
          </a:xfrm>
          <a:prstGeom prst="rect">
            <a:avLst/>
          </a:prstGeom>
          <a:solidFill>
            <a:schemeClr val="accent3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q30">
            <a:hlinkClick r:id="" action="ppaction://media"/>
            <a:extLst>
              <a:ext uri="{FF2B5EF4-FFF2-40B4-BE49-F238E27FC236}">
                <a16:creationId xmlns:a16="http://schemas.microsoft.com/office/drawing/2014/main" id="{F634FC58-1AC6-44F4-838E-17839544C79E}"/>
              </a:ext>
            </a:extLst>
          </p:cNvPr>
          <p:cNvPicPr>
            <a:picLocks noChangeAspect="1"/>
          </p:cNvPicPr>
          <p:nvPr userDrawn="1"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29712" t="8738" r="24771" b="7788"/>
          <a:stretch/>
        </p:blipFill>
        <p:spPr>
          <a:xfrm>
            <a:off x="5951984" y="495456"/>
            <a:ext cx="5400600" cy="5724636"/>
          </a:xfrm>
          <a:prstGeom prst="rect">
            <a:avLst/>
          </a:prstGeom>
        </p:spPr>
      </p:pic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DB990-F3A1-4014-B068-759B9ED8463C}"/>
              </a:ext>
            </a:extLst>
          </p:cNvPr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94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F450A4-E447-4119-B082-54854DB366F0}"/>
              </a:ext>
            </a:extLst>
          </p:cNvPr>
          <p:cNvGrpSpPr/>
          <p:nvPr userDrawn="1"/>
        </p:nvGrpSpPr>
        <p:grpSpPr>
          <a:xfrm>
            <a:off x="-1248291" y="5859996"/>
            <a:ext cx="13151615" cy="981997"/>
            <a:chOff x="-1248291" y="5859996"/>
            <a:chExt cx="13151615" cy="981997"/>
          </a:xfrm>
        </p:grpSpPr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8291" y="5859996"/>
              <a:ext cx="13151615" cy="9819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" name="q3">
            <a:hlinkClick r:id="" action="ppaction://media"/>
            <a:extLst>
              <a:ext uri="{FF2B5EF4-FFF2-40B4-BE49-F238E27FC236}">
                <a16:creationId xmlns:a16="http://schemas.microsoft.com/office/drawing/2014/main" id="{A22FD3A6-FDBA-4907-B6E4-506CF33FA404}"/>
              </a:ext>
            </a:extLst>
          </p:cNvPr>
          <p:cNvPicPr>
            <a:picLocks noChangeAspect="1"/>
          </p:cNvPicPr>
          <p:nvPr userDrawn="1"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15"/>
          <a:srcRect l="32469" t="12598" r="32938" b="8651"/>
          <a:stretch/>
        </p:blipFill>
        <p:spPr>
          <a:xfrm>
            <a:off x="1379476" y="836712"/>
            <a:ext cx="4104457" cy="54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9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52.png"/><Relationship Id="rId3" Type="http://schemas.openxmlformats.org/officeDocument/2006/relationships/tags" Target="../tags/tag65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png"/><Relationship Id="rId17" Type="http://schemas.openxmlformats.org/officeDocument/2006/relationships/image" Target="../media/image51.png"/><Relationship Id="rId2" Type="http://schemas.openxmlformats.org/officeDocument/2006/relationships/tags" Target="../tags/tag64.xml"/><Relationship Id="rId16" Type="http://schemas.openxmlformats.org/officeDocument/2006/relationships/image" Target="../media/image30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25.png"/><Relationship Id="rId5" Type="http://schemas.openxmlformats.org/officeDocument/2006/relationships/tags" Target="../tags/tag67.xml"/><Relationship Id="rId15" Type="http://schemas.openxmlformats.org/officeDocument/2006/relationships/image" Target="../media/image29.png"/><Relationship Id="rId10" Type="http://schemas.openxmlformats.org/officeDocument/2006/relationships/image" Target="../media/image44.png"/><Relationship Id="rId4" Type="http://schemas.openxmlformats.org/officeDocument/2006/relationships/tags" Target="../tags/tag66.xml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tags" Target="../tags/tag71.xml"/><Relationship Id="rId21" Type="http://schemas.openxmlformats.org/officeDocument/2006/relationships/image" Target="../media/image55.png"/><Relationship Id="rId7" Type="http://schemas.openxmlformats.org/officeDocument/2006/relationships/tags" Target="../tags/tag75.xml"/><Relationship Id="rId12" Type="http://schemas.openxmlformats.org/officeDocument/2006/relationships/image" Target="../media/image44.png"/><Relationship Id="rId17" Type="http://schemas.openxmlformats.org/officeDocument/2006/relationships/image" Target="../media/image29.png"/><Relationship Id="rId2" Type="http://schemas.openxmlformats.org/officeDocument/2006/relationships/tags" Target="../tags/tag70.xml"/><Relationship Id="rId16" Type="http://schemas.openxmlformats.org/officeDocument/2006/relationships/image" Target="../media/image28.png"/><Relationship Id="rId20" Type="http://schemas.openxmlformats.org/officeDocument/2006/relationships/image" Target="../media/image54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24.png"/><Relationship Id="rId24" Type="http://schemas.openxmlformats.org/officeDocument/2006/relationships/image" Target="../media/image58.svg"/><Relationship Id="rId5" Type="http://schemas.openxmlformats.org/officeDocument/2006/relationships/tags" Target="../tags/tag73.xml"/><Relationship Id="rId15" Type="http://schemas.openxmlformats.org/officeDocument/2006/relationships/image" Target="../media/image27.png"/><Relationship Id="rId23" Type="http://schemas.openxmlformats.org/officeDocument/2006/relationships/image" Target="../media/image57.png"/><Relationship Id="rId10" Type="http://schemas.openxmlformats.org/officeDocument/2006/relationships/image" Target="../media/image23.png"/><Relationship Id="rId19" Type="http://schemas.openxmlformats.org/officeDocument/2006/relationships/image" Target="../media/image53.png"/><Relationship Id="rId4" Type="http://schemas.openxmlformats.org/officeDocument/2006/relationships/tags" Target="../tags/tag7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6.png"/><Relationship Id="rId22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44.png"/><Relationship Id="rId18" Type="http://schemas.openxmlformats.org/officeDocument/2006/relationships/image" Target="../media/image29.png"/><Relationship Id="rId26" Type="http://schemas.openxmlformats.org/officeDocument/2006/relationships/image" Target="../media/image64.png"/><Relationship Id="rId3" Type="http://schemas.openxmlformats.org/officeDocument/2006/relationships/tags" Target="../tags/tag79.xml"/><Relationship Id="rId21" Type="http://schemas.openxmlformats.org/officeDocument/2006/relationships/image" Target="../media/image59.png"/><Relationship Id="rId7" Type="http://schemas.openxmlformats.org/officeDocument/2006/relationships/tags" Target="../tags/tag83.xml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5" Type="http://schemas.openxmlformats.org/officeDocument/2006/relationships/image" Target="../media/image63.svg"/><Relationship Id="rId2" Type="http://schemas.openxmlformats.org/officeDocument/2006/relationships/tags" Target="../tags/tag78.xml"/><Relationship Id="rId16" Type="http://schemas.openxmlformats.org/officeDocument/2006/relationships/image" Target="../media/image27.png"/><Relationship Id="rId20" Type="http://schemas.openxmlformats.org/officeDocument/2006/relationships/image" Target="../media/image5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23.png"/><Relationship Id="rId24" Type="http://schemas.openxmlformats.org/officeDocument/2006/relationships/image" Target="../media/image62.png"/><Relationship Id="rId5" Type="http://schemas.openxmlformats.org/officeDocument/2006/relationships/tags" Target="../tags/tag81.xml"/><Relationship Id="rId15" Type="http://schemas.openxmlformats.org/officeDocument/2006/relationships/image" Target="../media/image26.png"/><Relationship Id="rId23" Type="http://schemas.openxmlformats.org/officeDocument/2006/relationships/image" Target="../media/image61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0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25.png"/><Relationship Id="rId22" Type="http://schemas.openxmlformats.org/officeDocument/2006/relationships/image" Target="../media/image60.png"/><Relationship Id="rId27" Type="http://schemas.openxmlformats.org/officeDocument/2006/relationships/image" Target="../media/image6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tags" Target="../tags/tag88.xml"/><Relationship Id="rId21" Type="http://schemas.openxmlformats.org/officeDocument/2006/relationships/image" Target="../media/image31.png"/><Relationship Id="rId7" Type="http://schemas.openxmlformats.org/officeDocument/2006/relationships/tags" Target="../tags/tag9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tags" Target="../tags/tag87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41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34.png"/><Relationship Id="rId5" Type="http://schemas.openxmlformats.org/officeDocument/2006/relationships/tags" Target="../tags/tag90.xml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9.png"/><Relationship Id="rId10" Type="http://schemas.openxmlformats.org/officeDocument/2006/relationships/tags" Target="../tags/tag95.xml"/><Relationship Id="rId19" Type="http://schemas.openxmlformats.org/officeDocument/2006/relationships/image" Target="../media/image29.png"/><Relationship Id="rId31" Type="http://schemas.openxmlformats.org/officeDocument/2006/relationships/image" Target="../media/image43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34.png"/><Relationship Id="rId3" Type="http://schemas.openxmlformats.org/officeDocument/2006/relationships/tags" Target="../tags/tag99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33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2.png"/><Relationship Id="rId5" Type="http://schemas.openxmlformats.org/officeDocument/2006/relationships/tags" Target="../tags/tag101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tags" Target="../tags/tag100.xml"/><Relationship Id="rId9" Type="http://schemas.openxmlformats.org/officeDocument/2006/relationships/image" Target="../media/image68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35.png"/><Relationship Id="rId3" Type="http://schemas.openxmlformats.org/officeDocument/2006/relationships/tags" Target="../tags/tag104.xml"/><Relationship Id="rId7" Type="http://schemas.openxmlformats.org/officeDocument/2006/relationships/image" Target="../media/image67.png"/><Relationship Id="rId12" Type="http://schemas.openxmlformats.org/officeDocument/2006/relationships/image" Target="../media/image34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3.png"/><Relationship Id="rId5" Type="http://schemas.openxmlformats.org/officeDocument/2006/relationships/tags" Target="../tags/tag106.xml"/><Relationship Id="rId15" Type="http://schemas.openxmlformats.org/officeDocument/2006/relationships/image" Target="../media/image70.png"/><Relationship Id="rId10" Type="http://schemas.openxmlformats.org/officeDocument/2006/relationships/image" Target="../media/image32.png"/><Relationship Id="rId4" Type="http://schemas.openxmlformats.org/officeDocument/2006/relationships/tags" Target="../tags/tag105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5.png"/><Relationship Id="rId3" Type="http://schemas.openxmlformats.org/officeDocument/2006/relationships/tags" Target="../tags/tag109.xml"/><Relationship Id="rId7" Type="http://schemas.openxmlformats.org/officeDocument/2006/relationships/image" Target="../media/image67.png"/><Relationship Id="rId12" Type="http://schemas.openxmlformats.org/officeDocument/2006/relationships/image" Target="../media/image34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3.png"/><Relationship Id="rId5" Type="http://schemas.openxmlformats.org/officeDocument/2006/relationships/tags" Target="../tags/tag111.xml"/><Relationship Id="rId15" Type="http://schemas.openxmlformats.org/officeDocument/2006/relationships/image" Target="../media/image72.png"/><Relationship Id="rId10" Type="http://schemas.openxmlformats.org/officeDocument/2006/relationships/image" Target="../media/image32.png"/><Relationship Id="rId4" Type="http://schemas.openxmlformats.org/officeDocument/2006/relationships/tags" Target="../tags/tag110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34.png"/><Relationship Id="rId3" Type="http://schemas.openxmlformats.org/officeDocument/2006/relationships/tags" Target="../tags/tag114.xml"/><Relationship Id="rId7" Type="http://schemas.openxmlformats.org/officeDocument/2006/relationships/image" Target="../media/image73.png"/><Relationship Id="rId12" Type="http://schemas.openxmlformats.org/officeDocument/2006/relationships/image" Target="../media/image33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2.png"/><Relationship Id="rId5" Type="http://schemas.openxmlformats.org/officeDocument/2006/relationships/tags" Target="../tags/tag116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tags" Target="../tags/tag115.xml"/><Relationship Id="rId9" Type="http://schemas.openxmlformats.org/officeDocument/2006/relationships/image" Target="../media/image71.png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34.png"/><Relationship Id="rId18" Type="http://schemas.openxmlformats.org/officeDocument/2006/relationships/image" Target="../media/image76.png"/><Relationship Id="rId3" Type="http://schemas.openxmlformats.org/officeDocument/2006/relationships/tags" Target="../tags/tag119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3.png"/><Relationship Id="rId17" Type="http://schemas.openxmlformats.org/officeDocument/2006/relationships/image" Target="../media/image75.png"/><Relationship Id="rId2" Type="http://schemas.openxmlformats.org/officeDocument/2006/relationships/tags" Target="../tags/tag118.xml"/><Relationship Id="rId16" Type="http://schemas.openxmlformats.org/officeDocument/2006/relationships/image" Target="../media/image74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32.png"/><Relationship Id="rId5" Type="http://schemas.openxmlformats.org/officeDocument/2006/relationships/tags" Target="../tags/tag121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77.svg"/><Relationship Id="rId4" Type="http://schemas.openxmlformats.org/officeDocument/2006/relationships/tags" Target="../tags/tag120.xml"/><Relationship Id="rId9" Type="http://schemas.openxmlformats.org/officeDocument/2006/relationships/image" Target="../media/image71.png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33.png"/><Relationship Id="rId18" Type="http://schemas.openxmlformats.org/officeDocument/2006/relationships/image" Target="../media/image75.png"/><Relationship Id="rId3" Type="http://schemas.openxmlformats.org/officeDocument/2006/relationships/tags" Target="../tags/tag125.xml"/><Relationship Id="rId21" Type="http://schemas.openxmlformats.org/officeDocument/2006/relationships/image" Target="../media/image81.svg"/><Relationship Id="rId7" Type="http://schemas.openxmlformats.org/officeDocument/2006/relationships/tags" Target="../tags/tag129.xml"/><Relationship Id="rId12" Type="http://schemas.openxmlformats.org/officeDocument/2006/relationships/image" Target="../media/image32.png"/><Relationship Id="rId17" Type="http://schemas.openxmlformats.org/officeDocument/2006/relationships/image" Target="../media/image78.png"/><Relationship Id="rId2" Type="http://schemas.openxmlformats.org/officeDocument/2006/relationships/tags" Target="../tags/tag124.xml"/><Relationship Id="rId16" Type="http://schemas.openxmlformats.org/officeDocument/2006/relationships/image" Target="../media/image36.png"/><Relationship Id="rId20" Type="http://schemas.openxmlformats.org/officeDocument/2006/relationships/image" Target="../media/image80.png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31.png"/><Relationship Id="rId5" Type="http://schemas.openxmlformats.org/officeDocument/2006/relationships/tags" Target="../tags/tag127.xml"/><Relationship Id="rId15" Type="http://schemas.openxmlformats.org/officeDocument/2006/relationships/image" Target="../media/image35.png"/><Relationship Id="rId10" Type="http://schemas.openxmlformats.org/officeDocument/2006/relationships/image" Target="../media/image71.png"/><Relationship Id="rId19" Type="http://schemas.openxmlformats.org/officeDocument/2006/relationships/image" Target="../media/image79.png"/><Relationship Id="rId4" Type="http://schemas.openxmlformats.org/officeDocument/2006/relationships/tags" Target="../tags/tag126.xml"/><Relationship Id="rId9" Type="http://schemas.openxmlformats.org/officeDocument/2006/relationships/image" Target="../media/image67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6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.png"/><Relationship Id="rId5" Type="http://schemas.openxmlformats.org/officeDocument/2006/relationships/tags" Target="../tags/tag10.xml"/><Relationship Id="rId10" Type="http://schemas.openxmlformats.org/officeDocument/2006/relationships/image" Target="../media/image14.png"/><Relationship Id="rId4" Type="http://schemas.openxmlformats.org/officeDocument/2006/relationships/tags" Target="../tags/tag9.xm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33.png"/><Relationship Id="rId3" Type="http://schemas.openxmlformats.org/officeDocument/2006/relationships/tags" Target="../tags/tag132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32.png"/><Relationship Id="rId2" Type="http://schemas.openxmlformats.org/officeDocument/2006/relationships/tags" Target="../tags/tag131.xml"/><Relationship Id="rId16" Type="http://schemas.openxmlformats.org/officeDocument/2006/relationships/image" Target="../media/image36.png"/><Relationship Id="rId1" Type="http://schemas.openxmlformats.org/officeDocument/2006/relationships/tags" Target="../tags/tag13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1.png"/><Relationship Id="rId5" Type="http://schemas.openxmlformats.org/officeDocument/2006/relationships/tags" Target="../tags/tag134.xml"/><Relationship Id="rId15" Type="http://schemas.openxmlformats.org/officeDocument/2006/relationships/image" Target="../media/image35.png"/><Relationship Id="rId10" Type="http://schemas.openxmlformats.org/officeDocument/2006/relationships/image" Target="../media/image82.png"/><Relationship Id="rId4" Type="http://schemas.openxmlformats.org/officeDocument/2006/relationships/tags" Target="../tags/tag133.xml"/><Relationship Id="rId9" Type="http://schemas.openxmlformats.org/officeDocument/2006/relationships/image" Target="../media/image68.pn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tags" Target="../tags/tag137.xml"/><Relationship Id="rId21" Type="http://schemas.openxmlformats.org/officeDocument/2006/relationships/image" Target="../media/image31.png"/><Relationship Id="rId7" Type="http://schemas.openxmlformats.org/officeDocument/2006/relationships/tags" Target="../tags/tag141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tags" Target="../tags/tag136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24" Type="http://schemas.openxmlformats.org/officeDocument/2006/relationships/image" Target="../media/image34.png"/><Relationship Id="rId5" Type="http://schemas.openxmlformats.org/officeDocument/2006/relationships/tags" Target="../tags/tag139.xml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tags" Target="../tags/tag144.xml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openxmlformats.org/officeDocument/2006/relationships/tags" Target="../tags/tag150.xml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88.svg"/><Relationship Id="rId5" Type="http://schemas.openxmlformats.org/officeDocument/2006/relationships/tags" Target="../tags/tag152.xml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tags" Target="../tags/tag151.xml"/><Relationship Id="rId9" Type="http://schemas.openxmlformats.org/officeDocument/2006/relationships/image" Target="../media/image53.png"/><Relationship Id="rId1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155.xml"/><Relationship Id="rId7" Type="http://schemas.openxmlformats.org/officeDocument/2006/relationships/image" Target="../media/image53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85.png"/><Relationship Id="rId5" Type="http://schemas.openxmlformats.org/officeDocument/2006/relationships/image" Target="../media/image86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9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image" Target="../media/image3.png"/><Relationship Id="rId18" Type="http://schemas.openxmlformats.org/officeDocument/2006/relationships/image" Target="../media/image97.png"/><Relationship Id="rId3" Type="http://schemas.openxmlformats.org/officeDocument/2006/relationships/tags" Target="../tags/tag158.xml"/><Relationship Id="rId21" Type="http://schemas.openxmlformats.org/officeDocument/2006/relationships/image" Target="../media/image100.png"/><Relationship Id="rId7" Type="http://schemas.openxmlformats.org/officeDocument/2006/relationships/tags" Target="../tags/tag162.xml"/><Relationship Id="rId12" Type="http://schemas.microsoft.com/office/2007/relationships/hdphoto" Target="../media/hdphoto1.wdp"/><Relationship Id="rId17" Type="http://schemas.openxmlformats.org/officeDocument/2006/relationships/image" Target="../media/image96.png"/><Relationship Id="rId2" Type="http://schemas.openxmlformats.org/officeDocument/2006/relationships/tags" Target="../tags/tag157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7.png"/><Relationship Id="rId5" Type="http://schemas.openxmlformats.org/officeDocument/2006/relationships/tags" Target="../tags/tag160.xml"/><Relationship Id="rId15" Type="http://schemas.openxmlformats.org/officeDocument/2006/relationships/image" Target="../media/image9.jpeg"/><Relationship Id="rId23" Type="http://schemas.openxmlformats.org/officeDocument/2006/relationships/image" Target="../media/image102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98.png"/><Relationship Id="rId4" Type="http://schemas.openxmlformats.org/officeDocument/2006/relationships/tags" Target="../tags/tag159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Relationship Id="rId22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4.png"/><Relationship Id="rId3" Type="http://schemas.openxmlformats.org/officeDocument/2006/relationships/tags" Target="../tags/tag164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4.png"/><Relationship Id="rId2" Type="http://schemas.openxmlformats.org/officeDocument/2006/relationships/video" Target="../media/media3.mov"/><Relationship Id="rId16" Type="http://schemas.openxmlformats.org/officeDocument/2006/relationships/image" Target="../media/image105.png"/><Relationship Id="rId1" Type="http://schemas.microsoft.com/office/2007/relationships/media" Target="../media/media3.mov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tags" Target="../tags/tag166.xml"/><Relationship Id="rId1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tags" Target="../tags/tag165.xml"/><Relationship Id="rId9" Type="http://schemas.openxmlformats.org/officeDocument/2006/relationships/image" Target="../media/image7.png"/><Relationship Id="rId1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19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8.png"/><Relationship Id="rId2" Type="http://schemas.openxmlformats.org/officeDocument/2006/relationships/tags" Target="../tags/tag12.xml"/><Relationship Id="rId16" Type="http://schemas.openxmlformats.org/officeDocument/2006/relationships/image" Target="../media/image22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5.png"/><Relationship Id="rId5" Type="http://schemas.openxmlformats.org/officeDocument/2006/relationships/tags" Target="../tags/tag15.xml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tags" Target="../tags/tag14.xml"/><Relationship Id="rId9" Type="http://schemas.openxmlformats.org/officeDocument/2006/relationships/image" Target="../media/image12.jpe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tags" Target="../tags/tag20.xml"/><Relationship Id="rId21" Type="http://schemas.openxmlformats.org/officeDocument/2006/relationships/image" Target="../media/image31.png"/><Relationship Id="rId7" Type="http://schemas.openxmlformats.org/officeDocument/2006/relationships/tags" Target="../tags/tag24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tags" Target="../tags/tag19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34.png"/><Relationship Id="rId5" Type="http://schemas.openxmlformats.org/officeDocument/2006/relationships/tags" Target="../tags/tag22.xml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tags" Target="../tags/tag27.xml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tags" Target="../tags/tag31.xml"/><Relationship Id="rId21" Type="http://schemas.openxmlformats.org/officeDocument/2006/relationships/image" Target="../media/image31.png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tags" Target="../tags/tag30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41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image" Target="../media/image34.png"/><Relationship Id="rId5" Type="http://schemas.openxmlformats.org/officeDocument/2006/relationships/tags" Target="../tags/tag33.xml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tags" Target="../tags/tag38.xml"/><Relationship Id="rId19" Type="http://schemas.openxmlformats.org/officeDocument/2006/relationships/image" Target="../media/image29.png"/><Relationship Id="rId31" Type="http://schemas.openxmlformats.org/officeDocument/2006/relationships/image" Target="../media/image43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27.png"/><Relationship Id="rId2" Type="http://schemas.openxmlformats.org/officeDocument/2006/relationships/tags" Target="../tags/tag41.xml"/><Relationship Id="rId16" Type="http://schemas.openxmlformats.org/officeDocument/2006/relationships/image" Target="../media/image44.png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26.png"/><Relationship Id="rId5" Type="http://schemas.openxmlformats.org/officeDocument/2006/relationships/tags" Target="../tags/tag44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tags" Target="../tags/tag43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46.png"/><Relationship Id="rId18" Type="http://schemas.openxmlformats.org/officeDocument/2006/relationships/image" Target="../media/image29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44.png"/><Relationship Id="rId17" Type="http://schemas.openxmlformats.org/officeDocument/2006/relationships/image" Target="../media/image28.png"/><Relationship Id="rId2" Type="http://schemas.openxmlformats.org/officeDocument/2006/relationships/tags" Target="../tags/tag46.xml"/><Relationship Id="rId16" Type="http://schemas.openxmlformats.org/officeDocument/2006/relationships/image" Target="../media/image27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45.png"/><Relationship Id="rId5" Type="http://schemas.openxmlformats.org/officeDocument/2006/relationships/tags" Target="../tags/tag49.xml"/><Relationship Id="rId15" Type="http://schemas.openxmlformats.org/officeDocument/2006/relationships/image" Target="../media/image26.png"/><Relationship Id="rId10" Type="http://schemas.openxmlformats.org/officeDocument/2006/relationships/image" Target="../media/image24.png"/><Relationship Id="rId19" Type="http://schemas.openxmlformats.org/officeDocument/2006/relationships/image" Target="../media/image30.png"/><Relationship Id="rId4" Type="http://schemas.openxmlformats.org/officeDocument/2006/relationships/tags" Target="../tags/tag48.xml"/><Relationship Id="rId9" Type="http://schemas.openxmlformats.org/officeDocument/2006/relationships/image" Target="../media/image23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image" Target="../media/image48.png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tags" Target="../tags/tag52.xml"/><Relationship Id="rId16" Type="http://schemas.openxmlformats.org/officeDocument/2006/relationships/image" Target="../media/image29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44.png"/><Relationship Id="rId5" Type="http://schemas.openxmlformats.org/officeDocument/2006/relationships/tags" Target="../tags/tag55.xml"/><Relationship Id="rId15" Type="http://schemas.openxmlformats.org/officeDocument/2006/relationships/image" Target="../media/image28.png"/><Relationship Id="rId10" Type="http://schemas.openxmlformats.org/officeDocument/2006/relationships/image" Target="../media/image47.png"/><Relationship Id="rId4" Type="http://schemas.openxmlformats.org/officeDocument/2006/relationships/tags" Target="../tags/tag54.xml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50.png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png"/><Relationship Id="rId17" Type="http://schemas.openxmlformats.org/officeDocument/2006/relationships/image" Target="../media/image49.png"/><Relationship Id="rId2" Type="http://schemas.openxmlformats.org/officeDocument/2006/relationships/tags" Target="../tags/tag58.xml"/><Relationship Id="rId16" Type="http://schemas.openxmlformats.org/officeDocument/2006/relationships/image" Target="../media/image3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25.png"/><Relationship Id="rId5" Type="http://schemas.openxmlformats.org/officeDocument/2006/relationships/tags" Target="../tags/tag61.xml"/><Relationship Id="rId15" Type="http://schemas.openxmlformats.org/officeDocument/2006/relationships/image" Target="../media/image29.png"/><Relationship Id="rId10" Type="http://schemas.openxmlformats.org/officeDocument/2006/relationships/image" Target="../media/image44.png"/><Relationship Id="rId4" Type="http://schemas.openxmlformats.org/officeDocument/2006/relationships/tags" Target="../tags/tag60.xml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16632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8B4A02-768C-4F8D-84A6-5DB7B626107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366" y="2518133"/>
            <a:ext cx="32766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F8D009A-C84D-49BA-B835-53315C750F2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68" y="2306838"/>
            <a:ext cx="53975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C7A8FC-39C7-4902-B9C6-4EE4A889332B}"/>
              </a:ext>
            </a:extLst>
          </p:cNvPr>
          <p:cNvSpPr txBox="1"/>
          <p:nvPr/>
        </p:nvSpPr>
        <p:spPr>
          <a:xfrm>
            <a:off x="2963652" y="368102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todo</a:t>
            </a:r>
            <a:endParaRPr lang="de-DE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7DD23D8-40B6-42DB-B1DB-A0F503A2F7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21241"/>
            <a:ext cx="5523232" cy="108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661E7101-1640-4260-930C-AAD04392C89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71B6C5D-0DD9-4AEE-88B7-AFD4B6285B1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A2B2C53-3DEB-4E22-94CA-47655B2CEA8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75E4FEB-526F-4144-9A85-5A26222096E8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7CAF41F-94DC-4D9D-88B8-F5B4BDBA793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8CBDB65-6EB8-4A1D-A86A-2EE3A10B29B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CF6EB94C-4EF8-4B66-B623-AC852130466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1EC6A6A-E00A-43EE-A25A-F5CE9B9EA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2C8D25-64B1-4961-B11F-CCFAF531991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FAAA553-EA81-4257-B2E9-97857E9AEC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E8012FA-0B35-46B4-A2D1-A98D71DBC6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4B6149-2D78-444B-B8F9-8E6D7286A8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060848"/>
            <a:ext cx="7434896" cy="390724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F03214-20B4-4038-838A-D1063FB3006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889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9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40F0CAD-D798-4F53-AEB7-496E22788C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86618" y="2055997"/>
            <a:ext cx="4442792" cy="2746006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9EDF855-DCC3-4E21-A0DF-CE8E411F9714}"/>
              </a:ext>
            </a:extLst>
          </p:cNvPr>
          <p:cNvSpPr txBox="1"/>
          <p:nvPr/>
        </p:nvSpPr>
        <p:spPr>
          <a:xfrm>
            <a:off x="3997623" y="5157192"/>
            <a:ext cx="2383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OC</a:t>
            </a:r>
          </a:p>
          <a:p>
            <a:pPr marL="285750" indent="-285750">
              <a:buFontTx/>
              <a:buChar char="-"/>
            </a:pPr>
            <a:r>
              <a:rPr lang="de-DE" dirty="0"/>
              <a:t>Shift / </a:t>
            </a:r>
            <a:r>
              <a:rPr lang="de-DE" dirty="0" err="1"/>
              <a:t>no</a:t>
            </a:r>
            <a:r>
              <a:rPr lang="de-DE" dirty="0"/>
              <a:t> shift</a:t>
            </a:r>
          </a:p>
          <a:p>
            <a:pPr marL="285750" indent="-285750">
              <a:buFontTx/>
              <a:buChar char="-"/>
            </a:pPr>
            <a:r>
              <a:rPr lang="de-DE" dirty="0"/>
              <a:t>Early </a:t>
            </a:r>
            <a:r>
              <a:rPr lang="de-DE" dirty="0" err="1"/>
              <a:t>stopping</a:t>
            </a:r>
            <a:r>
              <a:rPr lang="de-DE" dirty="0"/>
              <a:t> / </a:t>
            </a:r>
            <a:r>
              <a:rPr lang="de-DE" dirty="0" err="1"/>
              <a:t>no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Images 256x256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AE4CC74-3E01-49EB-B78E-A8A503EF30B7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3C944B75-772F-47FB-B291-7B18688BF13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F293D6-7F44-4520-B029-893B4DFA728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4" y="4041068"/>
            <a:ext cx="2921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33B038E-2C2F-4B49-87C0-453EEBE9AA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37121" y="2114339"/>
            <a:ext cx="43529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5EB59E2-5ADE-43D6-BDEA-D911BA2B1A77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C16F1A5-627E-417A-AB6A-36890AB8C0E0}"/>
              </a:ext>
            </a:extLst>
          </p:cNvPr>
          <p:cNvSpPr txBox="1"/>
          <p:nvPr/>
        </p:nvSpPr>
        <p:spPr>
          <a:xfrm>
            <a:off x="3997623" y="5157192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OC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shift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Early </a:t>
            </a:r>
            <a:r>
              <a:rPr lang="de-DE" dirty="0" err="1"/>
              <a:t>stopping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Images 256x256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1AEBF36-A3F6-4A12-992E-AFBBB6808713}"/>
              </a:ext>
            </a:extLst>
          </p:cNvPr>
          <p:cNvSpPr txBox="1"/>
          <p:nvPr/>
        </p:nvSpPr>
        <p:spPr>
          <a:xfrm>
            <a:off x="7752184" y="5108991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MC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shift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Early </a:t>
            </a:r>
            <a:r>
              <a:rPr lang="de-DE" dirty="0" err="1"/>
              <a:t>stopping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Images 256x256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1C53ECF-F671-4C92-9ADA-045384AE9DE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0" y="377905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B0421-EA77-4691-84ED-AF5159279D4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1DD3AA-E698-46FE-8D13-3D21FEC7EEE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8" y="4988285"/>
            <a:ext cx="5080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E4A7256-027F-44CF-AFB6-3B91580B50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162254" y="2222376"/>
            <a:ext cx="4029075" cy="267652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CD407B2-B102-49D5-8189-D2A9943378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98079" y="2228664"/>
            <a:ext cx="40290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3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365636-7F18-47ED-A6D8-68367CCB4111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2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13B80E-E576-4ED5-ABB8-8782AB96D56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91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B22F5700-D37D-46DD-932A-6B1CC2E47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498295"/>
            <a:ext cx="8370356" cy="3461483"/>
          </a:xfrm>
          <a:prstGeom prst="rect">
            <a:avLst/>
          </a:prstGeom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29657-D94A-41BD-A530-CF52F025641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F83FF64-F5CB-4FBA-8834-0F6496A5E5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7988" y="2213590"/>
            <a:ext cx="4876800" cy="379095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C79CDE4-0A5E-40B6-923B-F692332247D3}"/>
              </a:ext>
            </a:extLst>
          </p:cNvPr>
          <p:cNvSpPr txBox="1"/>
          <p:nvPr/>
        </p:nvSpPr>
        <p:spPr>
          <a:xfrm>
            <a:off x="2963652" y="368102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todo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8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565D79D-D648-4A5E-9332-828AF85B9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540" y="2415442"/>
            <a:ext cx="8273456" cy="33392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6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B0CDCDC2-44C5-4B1E-B6FD-58BAD5768727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5F69CDF-CBE5-4FA5-B962-E3CC203B77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08168" y="2357438"/>
            <a:ext cx="4004482" cy="265884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5A2B91A-DB2E-42F7-AD58-A0374C3A833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7AA0038-4567-4F92-BA36-7F688D3DCB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32920" y="2445399"/>
            <a:ext cx="43529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4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DE33417C-DA43-4CB5-BB5D-F02C7F5704A1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6D0F99E-B787-40AA-9FC5-10D025606D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4212" y="2094178"/>
            <a:ext cx="4068452" cy="32252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C26D30-CAE4-47BA-8151-6BCD7F6D1DD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054989F-D55C-4C14-BC1A-CAEC81542298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13" y="3825044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1E99CAA-67A8-4382-9A8F-5B650930BC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36226" y="2525393"/>
            <a:ext cx="43529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9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996F2E-BD2D-414A-B18A-AC9FD42AA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029698B-A497-4875-8BEC-405CABA00E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4868215"/>
            <a:ext cx="8388932" cy="6990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9D91B1-2CFB-4B50-9F05-5D6EA0A6B3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1999413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2E4C9D6-93A7-4249-8151-1318A6644A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76EC6D-DB0D-4BB6-9475-8C9FD52F30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596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9AD86A-A3D5-4D83-BA04-0F2B2B1DB8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6893E81-C210-4D23-A79A-D835813BBF4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2202902"/>
            <a:ext cx="1524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380139B-3B33-48C0-A693-B589350F2EA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2" y="5066889"/>
            <a:ext cx="2019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2F375ED7-E71C-4765-8973-8C2A6876633D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BFA10FC-E7A7-4956-A303-147FA48961AA}"/>
              </a:ext>
            </a:extLst>
          </p:cNvPr>
          <p:cNvSpPr/>
          <p:nvPr/>
        </p:nvSpPr>
        <p:spPr bwMode="auto">
          <a:xfrm>
            <a:off x="658813" y="4858587"/>
            <a:ext cx="8427232" cy="744669"/>
          </a:xfrm>
          <a:custGeom>
            <a:avLst/>
            <a:gdLst>
              <a:gd name="connsiteX0" fmla="*/ 7521262 w 8409904"/>
              <a:gd name="connsiteY0" fmla="*/ 734096 h 734096"/>
              <a:gd name="connsiteX1" fmla="*/ 7501944 w 8409904"/>
              <a:gd name="connsiteY1" fmla="*/ 296214 h 734096"/>
              <a:gd name="connsiteX2" fmla="*/ 0 w 8409904"/>
              <a:gd name="connsiteY2" fmla="*/ 386366 h 734096"/>
              <a:gd name="connsiteX3" fmla="*/ 6439 w 8409904"/>
              <a:gd name="connsiteY3" fmla="*/ 0 h 734096"/>
              <a:gd name="connsiteX4" fmla="*/ 8397025 w 8409904"/>
              <a:gd name="connsiteY4" fmla="*/ 6440 h 734096"/>
              <a:gd name="connsiteX5" fmla="*/ 8409904 w 8409904"/>
              <a:gd name="connsiteY5" fmla="*/ 714778 h 734096"/>
              <a:gd name="connsiteX6" fmla="*/ 7521262 w 8409904"/>
              <a:gd name="connsiteY6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9904" h="734096">
                <a:moveTo>
                  <a:pt x="7521262" y="734096"/>
                </a:moveTo>
                <a:lnTo>
                  <a:pt x="7501944" y="296214"/>
                </a:lnTo>
                <a:lnTo>
                  <a:pt x="0" y="386366"/>
                </a:lnTo>
                <a:lnTo>
                  <a:pt x="6439" y="0"/>
                </a:lnTo>
                <a:lnTo>
                  <a:pt x="8397025" y="6440"/>
                </a:lnTo>
                <a:lnTo>
                  <a:pt x="8409904" y="714778"/>
                </a:lnTo>
                <a:lnTo>
                  <a:pt x="7521262" y="734096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C656FDF-C79F-4348-9F33-51D15E4C9406}"/>
              </a:ext>
            </a:extLst>
          </p:cNvPr>
          <p:cNvSpPr/>
          <p:nvPr/>
        </p:nvSpPr>
        <p:spPr bwMode="auto">
          <a:xfrm>
            <a:off x="7932204" y="5066889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D614C14D-656A-434A-9C15-D83FD32EC2AB}"/>
              </a:ext>
            </a:extLst>
          </p:cNvPr>
          <p:cNvSpPr/>
          <p:nvPr/>
        </p:nvSpPr>
        <p:spPr bwMode="auto">
          <a:xfrm>
            <a:off x="4655840" y="2863314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46C66FB7-5A75-4498-9794-D2405E4E597F}"/>
              </a:ext>
            </a:extLst>
          </p:cNvPr>
          <p:cNvSpPr/>
          <p:nvPr/>
        </p:nvSpPr>
        <p:spPr bwMode="auto">
          <a:xfrm>
            <a:off x="4655840" y="4276970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1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C0A2AE5F-500E-4F95-9D17-74869F96C7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1880828"/>
            <a:ext cx="3204356" cy="4087189"/>
          </a:xfrm>
          <a:prstGeom prst="rect">
            <a:avLst/>
          </a:prstGeom>
        </p:spPr>
      </p:pic>
      <p:pic>
        <p:nvPicPr>
          <p:cNvPr id="26" name="Grafik 25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6CD69BFC-2AFC-43ED-8B45-96A022CDCF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1"/>
          <a:stretch/>
        </p:blipFill>
        <p:spPr>
          <a:xfrm>
            <a:off x="4007768" y="5481229"/>
            <a:ext cx="4542274" cy="721282"/>
          </a:xfrm>
          <a:prstGeom prst="rect">
            <a:avLst/>
          </a:prstGeom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2AE2FF-4878-4F84-893A-19D0D6A6E15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38677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2DC2BD-04BE-4754-AE7B-CF81025987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894661"/>
            <a:ext cx="9310804" cy="340654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042C3E-9D2C-45E8-BDB6-BFD36020AB1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38677"/>
            <a:ext cx="96139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401C85-7BC0-412D-8250-A277E652878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24" y="265298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9AE7873-8827-4CCC-B976-267051489E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95500" y="2469282"/>
            <a:ext cx="4352925" cy="27908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BBDC00F-E58D-4DE0-B328-E7A5DE5FF8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43577" y="2526432"/>
            <a:ext cx="4352925" cy="2733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EAC4F-B30A-4C48-BE93-B8978D215E2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04" y="2168860"/>
            <a:ext cx="7493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E83CAF-3A38-4F89-9237-B991BB8541D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44" y="2087280"/>
            <a:ext cx="10287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042C3E-9D2C-45E8-BDB6-BFD36020AB1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38677"/>
            <a:ext cx="96139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401C85-7BC0-412D-8250-A277E652878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24" y="265298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42D4987-7E58-41BF-B664-190753E53E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46984" y="1279508"/>
            <a:ext cx="78867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3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16632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0F61D81-F49D-42FE-BDD8-76B11365A8A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84" y="2420914"/>
            <a:ext cx="363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E866E2-6A45-4FE6-AA5F-D2125239435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1350963"/>
            <a:ext cx="3898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B73908-5802-408B-9C1A-9B5E1564B37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57" y="1871927"/>
            <a:ext cx="47625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1B5905-8548-4332-BCF6-B12553B02A46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7" y="3493603"/>
            <a:ext cx="5067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11CA3C-12AE-48B0-9F47-E35B4F7B71F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57" y="2608277"/>
            <a:ext cx="41275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7193C4-BDA1-4C01-8ABF-1A1FD31CCC9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9" y="4746979"/>
            <a:ext cx="4787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5E2EA1-5CAD-4ADC-8711-F21D03D19EF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84" y="3572091"/>
            <a:ext cx="28067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D2CB61-D93C-4DB3-8017-1ED18C6E607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23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7A7C03D-93FD-468E-95E6-8A70139D1269}"/>
              </a:ext>
            </a:extLst>
          </p:cNvPr>
          <p:cNvSpPr txBox="1"/>
          <p:nvPr/>
        </p:nvSpPr>
        <p:spPr>
          <a:xfrm>
            <a:off x="2963652" y="368102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todo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BCE14B7C-5284-40C8-8800-69E8F9159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0932" t="7578" r="30321" b="6323"/>
          <a:stretch/>
        </p:blipFill>
        <p:spPr>
          <a:xfrm>
            <a:off x="1451484" y="642928"/>
            <a:ext cx="3710302" cy="476541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16632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469188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BDA4C6-AC63-4F23-912C-A2DB9FEF6D5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366" y="2518133"/>
            <a:ext cx="32766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AC9972-C786-43B5-99DB-D673EDF69E3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77" y="4874500"/>
            <a:ext cx="2489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2B3868C-7122-4C2B-BB9D-732358927377}"/>
              </a:ext>
            </a:extLst>
          </p:cNvPr>
          <p:cNvSpPr txBox="1"/>
          <p:nvPr/>
        </p:nvSpPr>
        <p:spPr>
          <a:xfrm>
            <a:off x="5358242" y="247622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todo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llipse 95">
            <a:extLst>
              <a:ext uri="{FF2B5EF4-FFF2-40B4-BE49-F238E27FC236}">
                <a16:creationId xmlns:a16="http://schemas.microsoft.com/office/drawing/2014/main" id="{1AE4A7CD-F1A2-4A6E-B5A1-74E62FCBA297}"/>
              </a:ext>
            </a:extLst>
          </p:cNvPr>
          <p:cNvSpPr/>
          <p:nvPr/>
        </p:nvSpPr>
        <p:spPr bwMode="auto">
          <a:xfrm>
            <a:off x="3575720" y="4509120"/>
            <a:ext cx="1800000" cy="18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DD9680E-35B0-4603-AA00-57022B1257DA}"/>
              </a:ext>
            </a:extLst>
          </p:cNvPr>
          <p:cNvSpPr/>
          <p:nvPr/>
        </p:nvSpPr>
        <p:spPr bwMode="auto">
          <a:xfrm>
            <a:off x="6456040" y="1088740"/>
            <a:ext cx="2160000" cy="216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65EEE1-5B87-4ACF-A9B6-0C359CB85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FC1C1AC-1E91-408C-9735-697C9B7DDD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7E624B5-24AF-4998-A77F-8E6CBE8226D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D29385B-4943-4F66-BC55-A3743E2F18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36" y="269875"/>
            <a:ext cx="1333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EA00F29F-A9C5-429E-AC64-38EDA1021BEB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31EB093D-DB2B-45C4-9D4E-5A15A76E30D7}"/>
              </a:ext>
            </a:extLst>
          </p:cNvPr>
          <p:cNvCxnSpPr/>
          <p:nvPr/>
        </p:nvCxnSpPr>
        <p:spPr bwMode="auto">
          <a:xfrm>
            <a:off x="2135560" y="2245108"/>
            <a:ext cx="540060" cy="165408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12EA6F62-7393-45D3-B945-8A784B6A137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90" y="1448541"/>
            <a:ext cx="1206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F7B14E4B-B0C6-4588-9A9D-510309B895A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4" y="5049180"/>
            <a:ext cx="1600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99" name="Ellipse 98">
            <a:extLst>
              <a:ext uri="{FF2B5EF4-FFF2-40B4-BE49-F238E27FC236}">
                <a16:creationId xmlns:a16="http://schemas.microsoft.com/office/drawing/2014/main" id="{82C0047E-8E71-465E-9444-20F2303DA325}"/>
              </a:ext>
            </a:extLst>
          </p:cNvPr>
          <p:cNvSpPr/>
          <p:nvPr/>
        </p:nvSpPr>
        <p:spPr bwMode="auto">
          <a:xfrm>
            <a:off x="2603632" y="3861068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6A420A6D-5F61-4B46-89E2-7B8EAE83112B}"/>
              </a:ext>
            </a:extLst>
          </p:cNvPr>
          <p:cNvSpPr/>
          <p:nvPr/>
        </p:nvSpPr>
        <p:spPr bwMode="auto">
          <a:xfrm>
            <a:off x="6090272" y="364480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9E0E63F9-9EB2-4FA8-AC8F-A7B94C9EC53B}"/>
              </a:ext>
            </a:extLst>
          </p:cNvPr>
          <p:cNvSpPr/>
          <p:nvPr/>
        </p:nvSpPr>
        <p:spPr bwMode="auto">
          <a:xfrm>
            <a:off x="5131379" y="387347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5EF02DCA-C9BB-4504-9263-EA84B95F9149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1864" y="3957914"/>
            <a:ext cx="375174" cy="635616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5049EA98-F723-4124-AA86-C8DA2C965CCB}"/>
              </a:ext>
            </a:extLst>
          </p:cNvPr>
          <p:cNvCxnSpPr>
            <a:cxnSpLocks/>
          </p:cNvCxnSpPr>
          <p:nvPr/>
        </p:nvCxnSpPr>
        <p:spPr bwMode="auto">
          <a:xfrm flipH="1">
            <a:off x="6183141" y="2948630"/>
            <a:ext cx="633141" cy="770244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FDEE4D4-073D-4351-8743-159C0B45481D}"/>
              </a:ext>
            </a:extLst>
          </p:cNvPr>
          <p:cNvGrpSpPr/>
          <p:nvPr/>
        </p:nvGrpSpPr>
        <p:grpSpPr>
          <a:xfrm>
            <a:off x="1307628" y="1124904"/>
            <a:ext cx="1440000" cy="1440000"/>
            <a:chOff x="1163452" y="847481"/>
            <a:chExt cx="1440000" cy="144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7459C83-BCF6-426A-BB79-CA8E14FECA81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2E5E1D80-9CC5-4A15-8F99-AE7FF770268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F96C829D-4469-4EDB-A350-C774756CB91C}"/>
              </a:ext>
            </a:extLst>
          </p:cNvPr>
          <p:cNvCxnSpPr>
            <a:cxnSpLocks/>
          </p:cNvCxnSpPr>
          <p:nvPr/>
        </p:nvCxnSpPr>
        <p:spPr bwMode="auto">
          <a:xfrm flipH="1">
            <a:off x="1550452" y="3923907"/>
            <a:ext cx="81042" cy="1063926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Ellipse 110">
            <a:extLst>
              <a:ext uri="{FF2B5EF4-FFF2-40B4-BE49-F238E27FC236}">
                <a16:creationId xmlns:a16="http://schemas.microsoft.com/office/drawing/2014/main" id="{5FDFE73A-D9E0-4F83-8855-037CB4394A1B}"/>
              </a:ext>
            </a:extLst>
          </p:cNvPr>
          <p:cNvSpPr/>
          <p:nvPr/>
        </p:nvSpPr>
        <p:spPr bwMode="auto">
          <a:xfrm>
            <a:off x="1550452" y="3858509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E4BC9E3B-8002-468E-8DE9-FFE67A5C5F03}"/>
              </a:ext>
            </a:extLst>
          </p:cNvPr>
          <p:cNvSpPr/>
          <p:nvPr/>
        </p:nvSpPr>
        <p:spPr bwMode="auto">
          <a:xfrm>
            <a:off x="1163652" y="4796726"/>
            <a:ext cx="720000" cy="7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1B5028B4-5E82-4492-AA0C-7D1DA4584B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6" y="5148470"/>
            <a:ext cx="1905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3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08796-67E4-4442-BED2-32EDC0047A34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3E7EA-E299-4E39-8FBF-94CC720865C3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AC38C6D3-EA1E-4709-8F93-93CFD19F0600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3F3DAAF-E638-4BBC-AE84-9ACDF60A06C0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17224297-F509-470E-BC3D-A147683ED26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923B457D-9747-4B4B-94E9-BFAF7D08CDB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6762BB93-46E3-4308-84DA-1FA649A7EBF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7B713D4-6EE2-4962-8FBE-5E1E0859FA2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7D7523C7-CC2C-4329-87E2-B31696CF929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222389F9-71A3-4F7B-9C1B-2DBF7D081BB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CD49C901-8EFA-4E34-AF1F-80AE1A55DE5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CEF5EAAA-4690-4CFA-A83E-49FFB93D0E6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9702E482-790A-4482-9408-972E5D38BD1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96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3F5ED3A-68A7-4BF1-860C-709BD18F4E2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FABC95-F9E3-4CF5-B741-AD8550715DA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2DB595-E82E-414D-B672-450203884505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38542D08-6682-41F8-8038-98F8A7A9FD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587" y="2108639"/>
            <a:ext cx="4354599" cy="37682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541694-C453-46A4-9B40-DCA607D9C3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125C233-83BD-4E70-BB08-F53C9709404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D7BEA1E-1CEA-428C-AF4E-F5B7BD1287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C2BAF39-68B5-47BB-8546-B5A8B5C91E0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68B11-A9CE-407F-A973-805D69D310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6653AA-DE23-4F90-8F86-F01867AB346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90B923-12CC-4A69-B139-D5F5093D1B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B8A13D-54F4-4459-9D03-90591A8A1E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2A2A49DF-5149-4BA8-9E41-7A63DDD13A5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9CFA1F-6187-42DC-B373-45EDA1B5FF0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0C4AAF-C828-4343-8FF4-5B42CCAEA3D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55"/>
          <a:stretch/>
        </p:blipFill>
        <p:spPr>
          <a:xfrm>
            <a:off x="3071664" y="2744924"/>
            <a:ext cx="6199207" cy="272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A2EB728-25AB-4467-9A11-652C40ADE401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4BCD74F-E3E0-486F-B443-6920B3D982C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111A5B-28E8-49BE-B82A-F458DDC9AA7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F565F9E-3E42-4975-BA46-E561DFA41BD1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4DCD7AA-ACE5-41BB-AC94-C609BD4404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8AAECD9-6258-4F5E-88CD-762BC08A22B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66C29-78C2-4893-9F35-AB1C3C0155C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90E9EC-A2EE-4D19-9442-B1C6436D46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C7F4E5-B54A-46A0-BE92-7F15DB2F78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52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2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AEB9A6A2-2E3D-4FB9-B7DE-D7554F83BD6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3560D89-24E0-4961-8B9B-91939B66121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1E35360-8658-4144-ABB7-0B6D59B59F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1CF1B6C3-308D-4C5D-9CC1-3FF21874DC6F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D02870DF-D98E-4898-A032-F8918B65879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47B869A-52F8-4446-944A-E70CA9B9A47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0A429F4-1E84-48A9-AF74-31DF4BDEC4B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F06D6911-F1C8-42AC-B04C-1A56642B563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73A2617-6099-4ADD-B217-A07C713C4C3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D3AB0A3-07F5-4EF1-94E7-A8C6D078C6E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32388D5-3F95-47B6-BDFF-2AA72E14DF4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8E5267-19D7-4BB0-9E28-C93918ADCD7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54" y="2312876"/>
            <a:ext cx="7776891" cy="35245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85D2FB-58E1-4F4E-93E6-890C8D176A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663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200"/>
  <p:tag name="SOURCE" val="\input{Main.tex}&#10;\pagestyle{empty}&#10;\begin{document}&#10;\color{black}&#10;\Huge&#10;Identify damage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Image context provides additional information&#10;\end{itemize}&#10;\end{minipage}&#10;\end{document}"/>
  <p:tag name="TRANSPARENT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75"/>
  <p:tag name="BMPHEIGHT" val="200"/>
  <p:tag name="SOURCE" val="\input{Main.tex}&#10;\pagestyle{empty}&#10;\begin{document}&#10;\color{stgrau}&#10;\Huge \rm Challenges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925"/>
  <p:tag name="SOURCE" val="\input{Main.tex}&#10;\pagestyle{empty}&#10;\begin{document}&#10;\begin{minipage}[t]{7cm}&#10;\color{black}&#10;\centering&#10;\Huge&#10;exact \\&#10;boundary \\&#10;detection \\&#10;required&#10;\end{minipage}&#10;\end{document}"/>
  <p:tag name="TRANSPARENT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308"/>
  <p:tag name="BMPHEIGHT" val="216"/>
  <p:tag name="SOURCE" val="\input{Main.tex}&#10;\pagestyle{empty}&#10;\begin{document}&#10;\color{sblue}&#10;\begin{minipage}[t]{30cm}&#10;\Huge \bf Final Segmentation Architecture with a Pre-trained Encoder/&#10;\end{minipage}&#10;\end{document}"/>
  <p:tag name="TRANSPARENT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0"/>
  <p:tag name="BMPHEIGHT" val="441"/>
  <p:tag name="SOURCE" val="\input{Main.tex}&#10;\pagestyle{empty}&#10;\begin{document}&#10;\begin{minipage}[t]{7cm}&#10;\color{black}&#10;\centering&#10;\Huge&#10;black and \\&#10;white planks&#10;\end{minipage}&#10;\end{document}"/>
  <p:tag name="TRANSPARENT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33"/>
  <p:tag name="SOURCE" val="\input{Main.tex}&#10;\pagestyle{empty}&#10;\begin{document}  &#10;\begin{minipage}[t]{7cm}&#10;\rm&#10;\Large&#10;Training&#10;\end{minipage}&#10;\end{document}"/>
  <p:tag name="TRANSPARENT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75"/>
  <p:tag name="BMPHEIGHT" val="133"/>
  <p:tag name="SOURCE" val="\input{Main.tex}&#10;\pagestyle{empty}&#10;\begin{document}  &#10;\begin{minipage}[t]{7cm}&#10;\rm&#10;\Large&#10;Fine tuning&#10;\end{minipage}&#10;\end{document}"/>
  <p:tag name="TRANSPARENT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308"/>
  <p:tag name="BMPHEIGHT" val="216"/>
  <p:tag name="SOURCE" val="\input{Main.tex}&#10;\pagestyle{empty}&#10;\begin{document}&#10;\color{sblue}&#10;\begin{minipage}[t]{30cm}&#10;\Huge \bf Final Segmentation Architecture with a Pre-trained Encoder/&#10;\end{minipage}&#10;\end{document}"/>
  <p:tag name="TRANSPARENT" val="Fals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83"/>
  <p:tag name="BMPHEIGHT" val="650"/>
  <p:tag name="SOURCE" val="\input{Main.tex}&#10;\pagestyle{empty}&#10;\begin{document}&#10;\begin{minipage}[t]{15cm}&#10;\Huge \bf&#10;\color{sblue}&#10;Simulation of coupled\\&#10;problems with the\\&#10;Finite Element Method&#10;\end{minipage}&#10;\end{document}"/>
  <p:tag name="TRANSPARENT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558"/>
  <p:tag name="BMPHEIGHT" val="158"/>
  <p:tag name="SOURCE" val="\input{Main.tex}&#10;\pagestyle{empty}&#10;\begin{document}&#10;\rm&#10;\color{sblue}&#10;\begin{itemize}&#10;\Huge&#10;\item \color{black}&#10;Our code seems to be correct&#10;\end{itemize}&#10;\end{document}"/>
  <p:tag name="TRANSPARENT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125"/>
  <p:tag name="BMPHEIGHT" val="341"/>
  <p:tag name="SOURCE" val="\input{Main.tex}&#10;\pagestyle{empty}&#10;\begin{document}&#10;\rm&#10;\color{stgrau}&#10;\begin{itemize}&#10;\LARGE&#10;\item \color{black}&#10;Identical with linear solver for small deformations&#10;\end{itemize}&#10;\end{document}"/>
  <p:tag name="TRANSPARENT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325"/>
  <p:tag name="BMPHEIGHT" val="200"/>
  <p:tag name="SOURCE" val="\input{Main.tex}&#10;\pagestyle{empty}&#10;\begin{document}&#10;\rm&#10;\color{sblue}&#10;\begin{itemize}&#10;\Huge&#10;\item \color{black}&#10;Heat Flux has larger impact than forces&#10;\end{itemize}&#10;\end{document}"/>
  <p:tag name="TRANSPARENT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5"/>
  <p:tag name="BMPHEIGHT" val="25"/>
  <p:tag name="SOURCE" val="\input{Main.tex}&#10;\pagestyle{empty}&#10;\begin{document}&#10;\begin{minipage}[t]{7cm}&#10;\color{black}&#10;\centering&#10;\Huge&#10;...&#10;\end{minipage}&#10;\end{document}"/>
  <p:tag name="TRANSPARENT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708"/>
  <p:tag name="BMPHEIGHT" val="166"/>
  <p:tag name="SOURCE" val="\input{Main.tex}&#10;\pagestyle{empty}&#10;\begin{document}&#10;\rm&#10;\color{stgrau}&#10;\begin{itemize}&#10;\LARGE&#10;\item \color{black}&#10;Not identical with large deformations&#10;\end{itemize}&#10;\end{document}"/>
  <p:tag name="TRANSPARENT" val="Fals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141"/>
  <p:tag name="BMPHEIGHT" val="441"/>
  <p:tag name="SOURCE" val="\input{Main.tex}&#10;\pagestyle{empty}&#10;\begin{document}&#10;\rm&#10;\color{sblue}&#10;\begin{itemize}&#10;\Huge&#10;\item \color{black}&#10;Non-linear needs more computation performance&#10;\end{itemize}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41"/>
  <p:tag name="BMPHEIGHT" val="200"/>
  <p:tag name="SOURCE" val="\input{Main.tex}&#10;\pagestyle{empty}&#10;\begin{document}&#10;\begin{minipage}[t]{15cm}&#10;\Huge&#10;\color{stgrau}&#10;$-$ Large Deformations&#10;\end{minipage}&#10;\end{document}"/>
  <p:tag name="TRANSPARENT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08"/>
  <p:tag name="BMPHEIGHT" val="158"/>
  <p:tag name="SOURCE" val="\input{Main.tex}&#10;\pagestyle{empty}&#10;\begin{document}&#10;\color{sblue}&#10;\Huge \bf Outlook&#10;\end{document}"/>
  <p:tag name="TRANSPARENT" val="Fals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50"/>
  <p:tag name="BMPHEIGHT" val="883"/>
  <p:tag name="SOURCE" val="\input{Main.tex}&#10;\begin{document}&#10;\pagestyle{empty}&#10;\begin{minipage}[t]{20cm}&#10;\rm&#10;\Large&#10;\flushleft{&#10;\color{sblue}[\color{black} \,Julian Franquinet, Nicole Frommer,\\ Daniel M\&quot;artins, Bowei Zhao \color{sblue}]\\&#10;\color{sblue}[\color{black} \,Institute of Statics and Dynamics of\\&#10;\hspace{0.1cm} Aerospace Structures\color{sblue}]\\&#10;\color{sblue}[\color{black} \,University of Stuttgart \color{sblue}]\\[4mm]}&#10;\end{minipage}&#10;&#10;\end{document}"/>
  <p:tag name="TRANSPARENT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33"/>
  <p:tag name="BMPHEIGHT" val="408"/>
  <p:tag name="SOURCE" val="\input{Main.tex}&#10;\pagestyle{empty}&#10;\begin{document}&#10;\rm&#10;\color{stgrau}&#10;\centering&#10;\Huge  Large Deformations\\ \today&#10;\end{document}"/>
  <p:tag name="TRANSPAREN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66"/>
  <p:tag name="BMPHEIGHT" val="75"/>
  <p:tag name="SOURCE" val="\input{Main}&#10;\begin{document}&#10;\pagestyle{empty}&#10;\begin{minipage}[t]{30cm}&#10;\rm&#10;\scriptsize&#10;\flushleft{&#10;\color{sblue} [\color{black} \,Simulation of coupled problems - Large Deformation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66"/>
  <p:tag name="BMPHEIGHT" val="75"/>
  <p:tag name="SOURCE" val="\input{Main}&#10;\begin{document}&#10;\pagestyle{empty}&#10;\begin{minipage}[t]{30cm}&#10;\rm&#10;\scriptsize&#10;\flushleft{&#10;\color{sblue} [\color{black} \,Simulation of coupled problems - Large Deformation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Advanced Net Architectures and Decoder&#10;\end{minipage}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50"/>
  <p:tag name="BMPHEIGHT" val="883"/>
  <p:tag name="SOURCE" val="\input{Main.tex}&#10;\begin{document}&#10;\pagestyle{empty}&#10;\begin{minipage}[t]{20cm}&#10;\rm&#10;\Large&#10;\flushleft{&#10;\color{sblue}[\color{black} \,Julian Franquinet, Nicole Frommer,\\ Daniel M\&quot;artins, Bowei Zhao \color{sblue}]\\&#10;\color{sblue}[\color{black} \,Institute of Statics and Dynamics of\\&#10;\hspace{0.1cm} Aerospace Structures\color{sblue}]\\&#10;\color{sblue}[\color{black} \,University of Stuttgart \color{sblue}]\\[4mm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color{stgrau}&#10;\Huge \rm Simple Decoder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41"/>
  <p:tag name="BMPHEIGHT" val="408"/>
  <p:tag name="SOURCE" val="\input{Main.tex}&#10;\pagestyle{empty}&#10;\begin{document}&#10;\begin{minipage}[t]{15cm}&#10;\Huge \bf&#10;\color{sblue}&#10;Near Realtime Damage Detection on Wooden Planks&#10;\end{minipage}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color{stgrau}&#10;\Huge \rm VGG16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158"/>
  <p:tag name="SOURCE" val="\input{Main.tex}&#10;\pagestyle{empty}&#10;\begin{document}&#10;\color{stgrau}&#10;\Huge \rm MobileNetV2&#10;\end{document}"/>
  <p:tag name="TRANSPARENT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color{stgrau}&#10;\Huge \rm ResNet&#10;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1"/>
  <p:tag name="BMPHEIGHT" val="158"/>
  <p:tag name="SOURCE" val="\input{Main.tex}&#10;\pagestyle{empty}&#10;\begin{document}&#10;\color{stgrau}&#10;\Huge \rm Task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1"/>
  <p:tag name="BMPHEIGHT" val="75"/>
  <p:tag name="SOURCE" val="\input{Main.tex}&#10;\pagestyle{empty}&#10;\begin{document}  &#10;\begin{minipage}[t]{7cm}&#10;blub&#10;%\includegraphics[width=0.8\textwidth,natwidth=610,natheight=642]{Images/losses/encoder_wS_SC_ES_50epochs.pdf}&#10;\end{minipage}&#10;\end{document}"/>
  <p:tag name="TRANSPARENT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Boundaries and black planks remain challening&#10;\end{itemize}&#10;\end{minipage}&#10;\end{document}"/>
  <p:tag name="TRANSPARENT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33"/>
  <p:tag name="BMPHEIGHT" val="75"/>
  <p:tag name="SOURCE" val="\input{Main.tex}&#10;\pagestyle{empty}&#10;\begin{document}  &#10;\begin{minipage}[t]{7cm}&#10;blub123&#10;%\input{Images/losses/encoder_wS_SC_ES_50epochs.pgf}&#10;\end{minipage}&#10;\end{document}"/>
  <p:tag name="TRANSPARENT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91"/>
  <p:tag name="SOURCE" val="\input{Main.tex}&#10;\pagestyle{empty}&#10;\begin{document}&#10;\color{black}&#10;\Huge&#10;Input image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Pretrained Encoders&#10;\end{document}"/>
  <p:tag name="TRANSPARENT" val="Fals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</Words>
  <Application>Microsoft Office PowerPoint</Application>
  <PresentationFormat>Widescreen</PresentationFormat>
  <Paragraphs>24</Paragraphs>
  <Slides>26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TKTypeBold</vt:lpstr>
      <vt:lpstr>TKTypeMedium</vt:lpstr>
      <vt:lpstr>1_TK_Praesentation_dt</vt:lpstr>
      <vt:lpstr>2_TK_Praesentation_dt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Julian Franquinet</cp:lastModifiedBy>
  <cp:revision>2354</cp:revision>
  <cp:lastPrinted>2018-06-10T10:06:28Z</cp:lastPrinted>
  <dcterms:created xsi:type="dcterms:W3CDTF">2010-04-07T12:27:47Z</dcterms:created>
  <dcterms:modified xsi:type="dcterms:W3CDTF">2021-09-25T02:23:29Z</dcterms:modified>
</cp:coreProperties>
</file>